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9" r:id="rId2"/>
  </p:sldMasterIdLst>
  <p:notesMasterIdLst>
    <p:notesMasterId r:id="rId26"/>
  </p:notesMasterIdLst>
  <p:sldIdLst>
    <p:sldId id="256" r:id="rId3"/>
    <p:sldId id="328" r:id="rId4"/>
    <p:sldId id="316" r:id="rId5"/>
    <p:sldId id="319" r:id="rId6"/>
    <p:sldId id="323" r:id="rId7"/>
    <p:sldId id="321" r:id="rId8"/>
    <p:sldId id="322" r:id="rId9"/>
    <p:sldId id="330" r:id="rId10"/>
    <p:sldId id="344" r:id="rId11"/>
    <p:sldId id="331" r:id="rId12"/>
    <p:sldId id="332" r:id="rId13"/>
    <p:sldId id="333" r:id="rId14"/>
    <p:sldId id="334" r:id="rId15"/>
    <p:sldId id="335" r:id="rId16"/>
    <p:sldId id="336" r:id="rId17"/>
    <p:sldId id="337" r:id="rId18"/>
    <p:sldId id="338" r:id="rId19"/>
    <p:sldId id="339" r:id="rId20"/>
    <p:sldId id="340" r:id="rId21"/>
    <p:sldId id="341" r:id="rId22"/>
    <p:sldId id="342" r:id="rId23"/>
    <p:sldId id="345" r:id="rId24"/>
    <p:sldId id="346" r:id="rId25"/>
  </p:sldIdLst>
  <p:sldSz cx="9144000" cy="5143500" type="screen16x9"/>
  <p:notesSz cx="6794500" cy="9931400"/>
  <p:defaultTextStyle>
    <a:defPPr>
      <a:defRPr lang="sv-S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utura Std Book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utura Std Book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utura Std Book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utura Std Book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utura Std Book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Futura Std Book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Futura Std Book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Futura Std Book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Futura Std Book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054E"/>
    <a:srgbClr val="7D0049"/>
    <a:srgbClr val="D492B3"/>
    <a:srgbClr val="B8006E"/>
    <a:srgbClr val="9EA381"/>
    <a:srgbClr val="BC5488"/>
    <a:srgbClr val="1D1160"/>
    <a:srgbClr val="566423"/>
    <a:srgbClr val="ABADB3"/>
    <a:srgbClr val="9EA3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651" autoAdjust="0"/>
    <p:restoredTop sz="64645" autoAdjust="0"/>
  </p:normalViewPr>
  <p:slideViewPr>
    <p:cSldViewPr>
      <p:cViewPr>
        <p:scale>
          <a:sx n="100" d="100"/>
          <a:sy n="100" d="100"/>
        </p:scale>
        <p:origin x="-856" y="-68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notesMaster" Target="notesMasters/notesMaster1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3">
  <dgm:title val=""/>
  <dgm:desc val=""/>
  <dgm:catLst>
    <dgm:cat type="accent4" pri="11300"/>
  </dgm:catLst>
  <dgm:styleLbl name="node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shade val="80000"/>
      </a:schemeClr>
      <a:schemeClr val="accent4">
        <a:tint val="7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/>
    <dgm:txEffectClrLst/>
  </dgm:styleLbl>
  <dgm:styleLbl name="ln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9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8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3">
  <dgm:title val=""/>
  <dgm:desc val=""/>
  <dgm:catLst>
    <dgm:cat type="accent4" pri="11300"/>
  </dgm:catLst>
  <dgm:styleLbl name="node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shade val="80000"/>
      </a:schemeClr>
      <a:schemeClr val="accent4">
        <a:tint val="7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/>
    <dgm:txEffectClrLst/>
  </dgm:styleLbl>
  <dgm:styleLbl name="ln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9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8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3">
  <dgm:title val=""/>
  <dgm:desc val=""/>
  <dgm:catLst>
    <dgm:cat type="accent4" pri="11300"/>
  </dgm:catLst>
  <dgm:styleLbl name="node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shade val="80000"/>
      </a:schemeClr>
      <a:schemeClr val="accent4">
        <a:tint val="7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/>
    <dgm:txEffectClrLst/>
  </dgm:styleLbl>
  <dgm:styleLbl name="ln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9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8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4_3">
  <dgm:title val=""/>
  <dgm:desc val=""/>
  <dgm:catLst>
    <dgm:cat type="accent4" pri="11300"/>
  </dgm:catLst>
  <dgm:styleLbl name="node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shade val="80000"/>
      </a:schemeClr>
      <a:schemeClr val="accent4">
        <a:tint val="7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/>
    <dgm:txEffectClrLst/>
  </dgm:styleLbl>
  <dgm:styleLbl name="ln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9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8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3">
  <dgm:title val=""/>
  <dgm:desc val=""/>
  <dgm:catLst>
    <dgm:cat type="accent4" pri="11300"/>
  </dgm:catLst>
  <dgm:styleLbl name="node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shade val="80000"/>
      </a:schemeClr>
      <a:schemeClr val="accent4">
        <a:tint val="7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/>
    <dgm:txEffectClrLst/>
  </dgm:styleLbl>
  <dgm:styleLbl name="ln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9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8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4_3">
  <dgm:title val=""/>
  <dgm:desc val=""/>
  <dgm:catLst>
    <dgm:cat type="accent4" pri="11300"/>
  </dgm:catLst>
  <dgm:styleLbl name="node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shade val="80000"/>
      </a:schemeClr>
      <a:schemeClr val="accent4">
        <a:tint val="7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/>
    <dgm:txEffectClrLst/>
  </dgm:styleLbl>
  <dgm:styleLbl name="ln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9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8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5EDBD4-F423-48F0-B79B-7AD4A050DAC1}" type="doc">
      <dgm:prSet loTypeId="urn:microsoft.com/office/officeart/2005/8/layout/cycle8" loCatId="cycle" qsTypeId="urn:microsoft.com/office/officeart/2005/8/quickstyle/simple4" qsCatId="simple" csTypeId="urn:microsoft.com/office/officeart/2005/8/colors/accent4_3" csCatId="accent4" phldr="1"/>
      <dgm:spPr/>
      <dgm:t>
        <a:bodyPr/>
        <a:lstStyle/>
        <a:p>
          <a:endParaRPr lang="sv-SE"/>
        </a:p>
      </dgm:t>
    </dgm:pt>
    <dgm:pt modelId="{F702E618-8D4F-4E5F-AC5C-929580BF5514}">
      <dgm:prSet phldrT="[Text]" custT="1"/>
      <dgm:spPr>
        <a:solidFill>
          <a:srgbClr val="D492B3"/>
        </a:solidFill>
      </dgm:spPr>
      <dgm:t>
        <a:bodyPr/>
        <a:lstStyle/>
        <a:p>
          <a:r>
            <a:rPr lang="sv-SE" sz="1800" b="1" dirty="0" smtClean="0">
              <a:latin typeface="+mj-lt"/>
            </a:rPr>
            <a:t>Elevers behov</a:t>
          </a:r>
          <a:endParaRPr lang="sv-SE" sz="1800" b="1" dirty="0">
            <a:latin typeface="+mj-lt"/>
          </a:endParaRPr>
        </a:p>
      </dgm:t>
    </dgm:pt>
    <dgm:pt modelId="{A030F328-9BD6-4A27-B419-0290981A735E}" type="parTrans" cxnId="{A8CF3AF8-BC72-41EE-9550-350DC21BB0C4}">
      <dgm:prSet/>
      <dgm:spPr/>
      <dgm:t>
        <a:bodyPr/>
        <a:lstStyle/>
        <a:p>
          <a:endParaRPr lang="sv-SE"/>
        </a:p>
      </dgm:t>
    </dgm:pt>
    <dgm:pt modelId="{DDAF8E64-79B1-4EAB-843A-1D0DB028DE55}" type="sibTrans" cxnId="{A8CF3AF8-BC72-41EE-9550-350DC21BB0C4}">
      <dgm:prSet/>
      <dgm:spPr/>
      <dgm:t>
        <a:bodyPr/>
        <a:lstStyle/>
        <a:p>
          <a:endParaRPr lang="sv-SE"/>
        </a:p>
      </dgm:t>
    </dgm:pt>
    <dgm:pt modelId="{127C349E-37CE-4257-961B-B73CB9451642}">
      <dgm:prSet phldrT="[Text]" custT="1"/>
      <dgm:spPr/>
      <dgm:t>
        <a:bodyPr lIns="0" rIns="0"/>
        <a:lstStyle/>
        <a:p>
          <a:r>
            <a:rPr lang="sv-SE" sz="1500" dirty="0" smtClean="0"/>
            <a:t>Skapa förutsättningar</a:t>
          </a:r>
          <a:endParaRPr lang="sv-SE" sz="1500" dirty="0"/>
        </a:p>
      </dgm:t>
    </dgm:pt>
    <dgm:pt modelId="{D63B13B5-DD01-4840-961D-9602BBDD4682}" type="parTrans" cxnId="{0FD7F049-258C-4A7A-941C-732821414516}">
      <dgm:prSet/>
      <dgm:spPr/>
      <dgm:t>
        <a:bodyPr/>
        <a:lstStyle/>
        <a:p>
          <a:endParaRPr lang="sv-SE"/>
        </a:p>
      </dgm:t>
    </dgm:pt>
    <dgm:pt modelId="{8B7BB83E-AEA8-4138-944D-CFC247573119}" type="sibTrans" cxnId="{0FD7F049-258C-4A7A-941C-732821414516}">
      <dgm:prSet/>
      <dgm:spPr/>
      <dgm:t>
        <a:bodyPr/>
        <a:lstStyle/>
        <a:p>
          <a:endParaRPr lang="sv-SE"/>
        </a:p>
      </dgm:t>
    </dgm:pt>
    <dgm:pt modelId="{A0C3D9A6-4408-4E23-BF31-0C1BC83ED994}">
      <dgm:prSet phldrT="[Text]" custT="1"/>
      <dgm:spPr/>
      <dgm:t>
        <a:bodyPr/>
        <a:lstStyle/>
        <a:p>
          <a:r>
            <a:rPr lang="sv-SE" sz="1500" dirty="0" smtClean="0"/>
            <a:t>Utveckling och lärande</a:t>
          </a:r>
          <a:endParaRPr lang="sv-SE" sz="1500" dirty="0"/>
        </a:p>
      </dgm:t>
    </dgm:pt>
    <dgm:pt modelId="{D65094DC-801B-4A11-85C7-10370A4219A6}" type="parTrans" cxnId="{EC0FA926-2327-47A3-B1AD-13A762E4A9CF}">
      <dgm:prSet/>
      <dgm:spPr/>
      <dgm:t>
        <a:bodyPr/>
        <a:lstStyle/>
        <a:p>
          <a:endParaRPr lang="sv-SE"/>
        </a:p>
      </dgm:t>
    </dgm:pt>
    <dgm:pt modelId="{90B60793-D8B8-4776-9B54-B3394FF954AE}" type="sibTrans" cxnId="{EC0FA926-2327-47A3-B1AD-13A762E4A9CF}">
      <dgm:prSet/>
      <dgm:spPr/>
      <dgm:t>
        <a:bodyPr/>
        <a:lstStyle/>
        <a:p>
          <a:endParaRPr lang="sv-SE"/>
        </a:p>
      </dgm:t>
    </dgm:pt>
    <dgm:pt modelId="{566500F2-8C11-44F6-A707-1C1D4CE291F3}">
      <dgm:prSet phldrT="[Text]" custT="1"/>
      <dgm:spPr/>
      <dgm:t>
        <a:bodyPr/>
        <a:lstStyle/>
        <a:p>
          <a:r>
            <a:rPr lang="sv-SE" sz="1500" dirty="0" smtClean="0"/>
            <a:t>Utvärdering</a:t>
          </a:r>
          <a:endParaRPr lang="sv-SE" sz="1500" dirty="0"/>
        </a:p>
      </dgm:t>
    </dgm:pt>
    <dgm:pt modelId="{8ED6ABFC-7338-446F-8299-7F34EEB35622}" type="parTrans" cxnId="{5D4FE608-317D-49E6-9901-CC5CAF078EC6}">
      <dgm:prSet/>
      <dgm:spPr/>
      <dgm:t>
        <a:bodyPr/>
        <a:lstStyle/>
        <a:p>
          <a:endParaRPr lang="sv-SE"/>
        </a:p>
      </dgm:t>
    </dgm:pt>
    <dgm:pt modelId="{E960B10A-214E-4E52-8711-E605F6B6E149}" type="sibTrans" cxnId="{5D4FE608-317D-49E6-9901-CC5CAF078EC6}">
      <dgm:prSet/>
      <dgm:spPr/>
      <dgm:t>
        <a:bodyPr/>
        <a:lstStyle/>
        <a:p>
          <a:endParaRPr lang="sv-SE"/>
        </a:p>
      </dgm:t>
    </dgm:pt>
    <dgm:pt modelId="{6664DD42-6125-4C8D-96BF-41141F4146D8}">
      <dgm:prSet phldrT="[Text]" custT="1"/>
      <dgm:spPr/>
      <dgm:t>
        <a:bodyPr/>
        <a:lstStyle/>
        <a:p>
          <a:r>
            <a:rPr lang="sv-SE" sz="1500" dirty="0" smtClean="0"/>
            <a:t>Lärares behov</a:t>
          </a:r>
          <a:endParaRPr lang="sv-SE" sz="1500" dirty="0"/>
        </a:p>
      </dgm:t>
    </dgm:pt>
    <dgm:pt modelId="{62ED7833-D9FE-42EB-86E4-0B3493FAF051}" type="sibTrans" cxnId="{4C949919-786D-409B-B2BA-90E7EC05F8DC}">
      <dgm:prSet/>
      <dgm:spPr/>
      <dgm:t>
        <a:bodyPr/>
        <a:lstStyle/>
        <a:p>
          <a:endParaRPr lang="sv-SE"/>
        </a:p>
      </dgm:t>
    </dgm:pt>
    <dgm:pt modelId="{25C6146D-8835-43DB-AA80-406C90056F6A}" type="parTrans" cxnId="{4C949919-786D-409B-B2BA-90E7EC05F8DC}">
      <dgm:prSet/>
      <dgm:spPr/>
      <dgm:t>
        <a:bodyPr/>
        <a:lstStyle/>
        <a:p>
          <a:endParaRPr lang="sv-SE"/>
        </a:p>
      </dgm:t>
    </dgm:pt>
    <dgm:pt modelId="{27D8BAA2-224F-4451-AB2B-2E8D95BC602E}" type="pres">
      <dgm:prSet presAssocID="{D75EDBD4-F423-48F0-B79B-7AD4A050DAC1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sv-SE"/>
        </a:p>
      </dgm:t>
    </dgm:pt>
    <dgm:pt modelId="{289F6ACA-2D61-4012-9647-FB1F3D3AB63A}" type="pres">
      <dgm:prSet presAssocID="{D75EDBD4-F423-48F0-B79B-7AD4A050DAC1}" presName="wedge1" presStyleLbl="node1" presStyleIdx="0" presStyleCnt="5"/>
      <dgm:spPr/>
      <dgm:t>
        <a:bodyPr/>
        <a:lstStyle/>
        <a:p>
          <a:endParaRPr lang="sv-SE"/>
        </a:p>
      </dgm:t>
    </dgm:pt>
    <dgm:pt modelId="{BDA1BC5A-CBC9-45E7-B8F5-A1F52D5FD113}" type="pres">
      <dgm:prSet presAssocID="{D75EDBD4-F423-48F0-B79B-7AD4A050DAC1}" presName="dummy1a" presStyleCnt="0"/>
      <dgm:spPr/>
    </dgm:pt>
    <dgm:pt modelId="{7A9DBD95-3ABD-42AE-98A0-2EF9FEB1BEBE}" type="pres">
      <dgm:prSet presAssocID="{D75EDBD4-F423-48F0-B79B-7AD4A050DAC1}" presName="dummy1b" presStyleCnt="0"/>
      <dgm:spPr/>
    </dgm:pt>
    <dgm:pt modelId="{FEEF5556-6AA3-4C51-BFCA-2BF0FEC97408}" type="pres">
      <dgm:prSet presAssocID="{D75EDBD4-F423-48F0-B79B-7AD4A050DAC1}" presName="wedge1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B01485A5-E674-4CC2-A495-DF603FAFF0B0}" type="pres">
      <dgm:prSet presAssocID="{D75EDBD4-F423-48F0-B79B-7AD4A050DAC1}" presName="wedge2" presStyleLbl="node1" presStyleIdx="1" presStyleCnt="5"/>
      <dgm:spPr/>
      <dgm:t>
        <a:bodyPr/>
        <a:lstStyle/>
        <a:p>
          <a:endParaRPr lang="sv-SE"/>
        </a:p>
      </dgm:t>
    </dgm:pt>
    <dgm:pt modelId="{5465BB04-D5CC-4F00-AF33-7FBB0079DD84}" type="pres">
      <dgm:prSet presAssocID="{D75EDBD4-F423-48F0-B79B-7AD4A050DAC1}" presName="dummy2a" presStyleCnt="0"/>
      <dgm:spPr/>
    </dgm:pt>
    <dgm:pt modelId="{9470AA5C-3E3D-4A83-99B7-006856F9B4B4}" type="pres">
      <dgm:prSet presAssocID="{D75EDBD4-F423-48F0-B79B-7AD4A050DAC1}" presName="dummy2b" presStyleCnt="0"/>
      <dgm:spPr/>
    </dgm:pt>
    <dgm:pt modelId="{970FF6D4-ADC1-454B-8BC6-B05234E0E46D}" type="pres">
      <dgm:prSet presAssocID="{D75EDBD4-F423-48F0-B79B-7AD4A050DAC1}" presName="wedge2Tx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13316020-1357-441A-AAC8-8650CC82FF06}" type="pres">
      <dgm:prSet presAssocID="{D75EDBD4-F423-48F0-B79B-7AD4A050DAC1}" presName="wedge3" presStyleLbl="node1" presStyleIdx="2" presStyleCnt="5"/>
      <dgm:spPr/>
      <dgm:t>
        <a:bodyPr/>
        <a:lstStyle/>
        <a:p>
          <a:endParaRPr lang="sv-SE"/>
        </a:p>
      </dgm:t>
    </dgm:pt>
    <dgm:pt modelId="{A2D4CAC3-D1C4-4CD2-A082-A33C0AB49622}" type="pres">
      <dgm:prSet presAssocID="{D75EDBD4-F423-48F0-B79B-7AD4A050DAC1}" presName="dummy3a" presStyleCnt="0"/>
      <dgm:spPr/>
    </dgm:pt>
    <dgm:pt modelId="{7854C271-8A3A-4989-9789-F3B9F211FD31}" type="pres">
      <dgm:prSet presAssocID="{D75EDBD4-F423-48F0-B79B-7AD4A050DAC1}" presName="dummy3b" presStyleCnt="0"/>
      <dgm:spPr/>
    </dgm:pt>
    <dgm:pt modelId="{370ABCC8-ED00-4099-9EC7-CD8A953D10F5}" type="pres">
      <dgm:prSet presAssocID="{D75EDBD4-F423-48F0-B79B-7AD4A050DAC1}" presName="wedge3Tx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8890938A-6A7C-4760-92BC-5F939DFED32D}" type="pres">
      <dgm:prSet presAssocID="{D75EDBD4-F423-48F0-B79B-7AD4A050DAC1}" presName="wedge4" presStyleLbl="node1" presStyleIdx="3" presStyleCnt="5"/>
      <dgm:spPr/>
      <dgm:t>
        <a:bodyPr/>
        <a:lstStyle/>
        <a:p>
          <a:endParaRPr lang="sv-SE"/>
        </a:p>
      </dgm:t>
    </dgm:pt>
    <dgm:pt modelId="{7E1D6899-E4AB-4115-9B76-93CE8B6DC5F4}" type="pres">
      <dgm:prSet presAssocID="{D75EDBD4-F423-48F0-B79B-7AD4A050DAC1}" presName="dummy4a" presStyleCnt="0"/>
      <dgm:spPr/>
    </dgm:pt>
    <dgm:pt modelId="{890E18BE-42B1-41D2-BD10-7952EF9975E4}" type="pres">
      <dgm:prSet presAssocID="{D75EDBD4-F423-48F0-B79B-7AD4A050DAC1}" presName="dummy4b" presStyleCnt="0"/>
      <dgm:spPr/>
    </dgm:pt>
    <dgm:pt modelId="{9B8260A0-67E8-47E5-A819-D882C6039400}" type="pres">
      <dgm:prSet presAssocID="{D75EDBD4-F423-48F0-B79B-7AD4A050DAC1}" presName="wedge4Tx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E3B1DEC0-F6F9-47A8-97C9-6972B498B988}" type="pres">
      <dgm:prSet presAssocID="{D75EDBD4-F423-48F0-B79B-7AD4A050DAC1}" presName="wedge5" presStyleLbl="node1" presStyleIdx="4" presStyleCnt="5"/>
      <dgm:spPr/>
      <dgm:t>
        <a:bodyPr/>
        <a:lstStyle/>
        <a:p>
          <a:endParaRPr lang="sv-SE"/>
        </a:p>
      </dgm:t>
    </dgm:pt>
    <dgm:pt modelId="{27E54DDF-BF84-458F-94D5-9067EEAFA45B}" type="pres">
      <dgm:prSet presAssocID="{D75EDBD4-F423-48F0-B79B-7AD4A050DAC1}" presName="dummy5a" presStyleCnt="0"/>
      <dgm:spPr/>
    </dgm:pt>
    <dgm:pt modelId="{8F8DFE9C-82C4-415D-971B-925543F4A178}" type="pres">
      <dgm:prSet presAssocID="{D75EDBD4-F423-48F0-B79B-7AD4A050DAC1}" presName="dummy5b" presStyleCnt="0"/>
      <dgm:spPr/>
    </dgm:pt>
    <dgm:pt modelId="{0DF43C06-21A4-4672-807F-9DF3AF109E71}" type="pres">
      <dgm:prSet presAssocID="{D75EDBD4-F423-48F0-B79B-7AD4A050DAC1}" presName="wedge5Tx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1F599F68-7E53-4C05-AB2E-4D7EB60E9233}" type="pres">
      <dgm:prSet presAssocID="{DDAF8E64-79B1-4EAB-843A-1D0DB028DE55}" presName="arrowWedge1" presStyleLbl="fgSibTrans2D1" presStyleIdx="0" presStyleCnt="5"/>
      <dgm:spPr>
        <a:solidFill>
          <a:srgbClr val="D492B3"/>
        </a:solidFill>
      </dgm:spPr>
    </dgm:pt>
    <dgm:pt modelId="{FB748483-3E3E-4EFD-AA98-C587486955C6}" type="pres">
      <dgm:prSet presAssocID="{62ED7833-D9FE-42EB-86E4-0B3493FAF051}" presName="arrowWedge2" presStyleLbl="fgSibTrans2D1" presStyleIdx="1" presStyleCnt="5"/>
      <dgm:spPr/>
    </dgm:pt>
    <dgm:pt modelId="{348A7B79-4AE3-4D91-8258-5A7E7C19727C}" type="pres">
      <dgm:prSet presAssocID="{8B7BB83E-AEA8-4138-944D-CFC247573119}" presName="arrowWedge3" presStyleLbl="fgSibTrans2D1" presStyleIdx="2" presStyleCnt="5"/>
      <dgm:spPr/>
    </dgm:pt>
    <dgm:pt modelId="{C4CA0275-2045-4DAC-AC68-6F166AF8EB19}" type="pres">
      <dgm:prSet presAssocID="{90B60793-D8B8-4776-9B54-B3394FF954AE}" presName="arrowWedge4" presStyleLbl="fgSibTrans2D1" presStyleIdx="3" presStyleCnt="5"/>
      <dgm:spPr/>
    </dgm:pt>
    <dgm:pt modelId="{881E95D4-F023-4510-9D53-A92E02EE8CA2}" type="pres">
      <dgm:prSet presAssocID="{E960B10A-214E-4E52-8711-E605F6B6E149}" presName="arrowWedge5" presStyleLbl="fgSibTrans2D1" presStyleIdx="4" presStyleCnt="5"/>
      <dgm:spPr/>
    </dgm:pt>
  </dgm:ptLst>
  <dgm:cxnLst>
    <dgm:cxn modelId="{1233C579-472B-46AA-9764-60A6BE7A9731}" type="presOf" srcId="{566500F2-8C11-44F6-A707-1C1D4CE291F3}" destId="{0DF43C06-21A4-4672-807F-9DF3AF109E71}" srcOrd="1" destOrd="0" presId="urn:microsoft.com/office/officeart/2005/8/layout/cycle8"/>
    <dgm:cxn modelId="{53EC1D52-1EBD-45AC-993F-8707966CE0A6}" type="presOf" srcId="{D75EDBD4-F423-48F0-B79B-7AD4A050DAC1}" destId="{27D8BAA2-224F-4451-AB2B-2E8D95BC602E}" srcOrd="0" destOrd="0" presId="urn:microsoft.com/office/officeart/2005/8/layout/cycle8"/>
    <dgm:cxn modelId="{A8CF3AF8-BC72-41EE-9550-350DC21BB0C4}" srcId="{D75EDBD4-F423-48F0-B79B-7AD4A050DAC1}" destId="{F702E618-8D4F-4E5F-AC5C-929580BF5514}" srcOrd="0" destOrd="0" parTransId="{A030F328-9BD6-4A27-B419-0290981A735E}" sibTransId="{DDAF8E64-79B1-4EAB-843A-1D0DB028DE55}"/>
    <dgm:cxn modelId="{4C949919-786D-409B-B2BA-90E7EC05F8DC}" srcId="{D75EDBD4-F423-48F0-B79B-7AD4A050DAC1}" destId="{6664DD42-6125-4C8D-96BF-41141F4146D8}" srcOrd="1" destOrd="0" parTransId="{25C6146D-8835-43DB-AA80-406C90056F6A}" sibTransId="{62ED7833-D9FE-42EB-86E4-0B3493FAF051}"/>
    <dgm:cxn modelId="{3E4BC653-31D5-40C1-88C4-ADFB0E9BFF82}" type="presOf" srcId="{127C349E-37CE-4257-961B-B73CB9451642}" destId="{13316020-1357-441A-AAC8-8650CC82FF06}" srcOrd="0" destOrd="0" presId="urn:microsoft.com/office/officeart/2005/8/layout/cycle8"/>
    <dgm:cxn modelId="{8D3E6AF0-A53E-40E2-8E4E-1470140EA8B7}" type="presOf" srcId="{566500F2-8C11-44F6-A707-1C1D4CE291F3}" destId="{E3B1DEC0-F6F9-47A8-97C9-6972B498B988}" srcOrd="0" destOrd="0" presId="urn:microsoft.com/office/officeart/2005/8/layout/cycle8"/>
    <dgm:cxn modelId="{E43AD608-41A0-4005-A0CA-8E431159D791}" type="presOf" srcId="{127C349E-37CE-4257-961B-B73CB9451642}" destId="{370ABCC8-ED00-4099-9EC7-CD8A953D10F5}" srcOrd="1" destOrd="0" presId="urn:microsoft.com/office/officeart/2005/8/layout/cycle8"/>
    <dgm:cxn modelId="{D11288D0-A9EC-452E-ABC3-2A94228D20AF}" type="presOf" srcId="{F702E618-8D4F-4E5F-AC5C-929580BF5514}" destId="{289F6ACA-2D61-4012-9647-FB1F3D3AB63A}" srcOrd="0" destOrd="0" presId="urn:microsoft.com/office/officeart/2005/8/layout/cycle8"/>
    <dgm:cxn modelId="{0C0E0E84-DBB5-45F0-87E5-8748FA2FCB0A}" type="presOf" srcId="{6664DD42-6125-4C8D-96BF-41141F4146D8}" destId="{B01485A5-E674-4CC2-A495-DF603FAFF0B0}" srcOrd="0" destOrd="0" presId="urn:microsoft.com/office/officeart/2005/8/layout/cycle8"/>
    <dgm:cxn modelId="{EC0FA926-2327-47A3-B1AD-13A762E4A9CF}" srcId="{D75EDBD4-F423-48F0-B79B-7AD4A050DAC1}" destId="{A0C3D9A6-4408-4E23-BF31-0C1BC83ED994}" srcOrd="3" destOrd="0" parTransId="{D65094DC-801B-4A11-85C7-10370A4219A6}" sibTransId="{90B60793-D8B8-4776-9B54-B3394FF954AE}"/>
    <dgm:cxn modelId="{5D4FE608-317D-49E6-9901-CC5CAF078EC6}" srcId="{D75EDBD4-F423-48F0-B79B-7AD4A050DAC1}" destId="{566500F2-8C11-44F6-A707-1C1D4CE291F3}" srcOrd="4" destOrd="0" parTransId="{8ED6ABFC-7338-446F-8299-7F34EEB35622}" sibTransId="{E960B10A-214E-4E52-8711-E605F6B6E149}"/>
    <dgm:cxn modelId="{55C1645A-85DF-4054-8640-CD7F72982251}" type="presOf" srcId="{A0C3D9A6-4408-4E23-BF31-0C1BC83ED994}" destId="{8890938A-6A7C-4760-92BC-5F939DFED32D}" srcOrd="0" destOrd="0" presId="urn:microsoft.com/office/officeart/2005/8/layout/cycle8"/>
    <dgm:cxn modelId="{0FD7F049-258C-4A7A-941C-732821414516}" srcId="{D75EDBD4-F423-48F0-B79B-7AD4A050DAC1}" destId="{127C349E-37CE-4257-961B-B73CB9451642}" srcOrd="2" destOrd="0" parTransId="{D63B13B5-DD01-4840-961D-9602BBDD4682}" sibTransId="{8B7BB83E-AEA8-4138-944D-CFC247573119}"/>
    <dgm:cxn modelId="{B6043421-6088-460F-961E-76ED57422864}" type="presOf" srcId="{6664DD42-6125-4C8D-96BF-41141F4146D8}" destId="{970FF6D4-ADC1-454B-8BC6-B05234E0E46D}" srcOrd="1" destOrd="0" presId="urn:microsoft.com/office/officeart/2005/8/layout/cycle8"/>
    <dgm:cxn modelId="{FB294CE4-532F-4A83-BFAC-FCB30CACCF3B}" type="presOf" srcId="{A0C3D9A6-4408-4E23-BF31-0C1BC83ED994}" destId="{9B8260A0-67E8-47E5-A819-D882C6039400}" srcOrd="1" destOrd="0" presId="urn:microsoft.com/office/officeart/2005/8/layout/cycle8"/>
    <dgm:cxn modelId="{F585D3D7-22C9-473C-ABDC-6D35FF12A067}" type="presOf" srcId="{F702E618-8D4F-4E5F-AC5C-929580BF5514}" destId="{FEEF5556-6AA3-4C51-BFCA-2BF0FEC97408}" srcOrd="1" destOrd="0" presId="urn:microsoft.com/office/officeart/2005/8/layout/cycle8"/>
    <dgm:cxn modelId="{E91D429A-0F43-4C07-9823-F0F9708535E0}" type="presParOf" srcId="{27D8BAA2-224F-4451-AB2B-2E8D95BC602E}" destId="{289F6ACA-2D61-4012-9647-FB1F3D3AB63A}" srcOrd="0" destOrd="0" presId="urn:microsoft.com/office/officeart/2005/8/layout/cycle8"/>
    <dgm:cxn modelId="{ACC6962E-1529-4ABC-8365-BF598E6BE5BB}" type="presParOf" srcId="{27D8BAA2-224F-4451-AB2B-2E8D95BC602E}" destId="{BDA1BC5A-CBC9-45E7-B8F5-A1F52D5FD113}" srcOrd="1" destOrd="0" presId="urn:microsoft.com/office/officeart/2005/8/layout/cycle8"/>
    <dgm:cxn modelId="{265580B5-7E24-4B0F-B8ED-915CACC09E06}" type="presParOf" srcId="{27D8BAA2-224F-4451-AB2B-2E8D95BC602E}" destId="{7A9DBD95-3ABD-42AE-98A0-2EF9FEB1BEBE}" srcOrd="2" destOrd="0" presId="urn:microsoft.com/office/officeart/2005/8/layout/cycle8"/>
    <dgm:cxn modelId="{04A98795-7B3B-4936-9199-4EB8F8982F6E}" type="presParOf" srcId="{27D8BAA2-224F-4451-AB2B-2E8D95BC602E}" destId="{FEEF5556-6AA3-4C51-BFCA-2BF0FEC97408}" srcOrd="3" destOrd="0" presId="urn:microsoft.com/office/officeart/2005/8/layout/cycle8"/>
    <dgm:cxn modelId="{DEF9523E-B4C1-4B32-8185-CF535C903C07}" type="presParOf" srcId="{27D8BAA2-224F-4451-AB2B-2E8D95BC602E}" destId="{B01485A5-E674-4CC2-A495-DF603FAFF0B0}" srcOrd="4" destOrd="0" presId="urn:microsoft.com/office/officeart/2005/8/layout/cycle8"/>
    <dgm:cxn modelId="{43390F2F-F9CD-4423-BA2C-AA58CB1D63E6}" type="presParOf" srcId="{27D8BAA2-224F-4451-AB2B-2E8D95BC602E}" destId="{5465BB04-D5CC-4F00-AF33-7FBB0079DD84}" srcOrd="5" destOrd="0" presId="urn:microsoft.com/office/officeart/2005/8/layout/cycle8"/>
    <dgm:cxn modelId="{23BCE2F5-C055-42DB-9770-FF78DC2F8F11}" type="presParOf" srcId="{27D8BAA2-224F-4451-AB2B-2E8D95BC602E}" destId="{9470AA5C-3E3D-4A83-99B7-006856F9B4B4}" srcOrd="6" destOrd="0" presId="urn:microsoft.com/office/officeart/2005/8/layout/cycle8"/>
    <dgm:cxn modelId="{A5F209A2-F112-4A4F-8ECC-B2E5E43D70DC}" type="presParOf" srcId="{27D8BAA2-224F-4451-AB2B-2E8D95BC602E}" destId="{970FF6D4-ADC1-454B-8BC6-B05234E0E46D}" srcOrd="7" destOrd="0" presId="urn:microsoft.com/office/officeart/2005/8/layout/cycle8"/>
    <dgm:cxn modelId="{B4D660A6-74A2-4264-88BC-C87B9C055EEE}" type="presParOf" srcId="{27D8BAA2-224F-4451-AB2B-2E8D95BC602E}" destId="{13316020-1357-441A-AAC8-8650CC82FF06}" srcOrd="8" destOrd="0" presId="urn:microsoft.com/office/officeart/2005/8/layout/cycle8"/>
    <dgm:cxn modelId="{8362179D-D9CB-4BF0-9B63-3456CE7D1E21}" type="presParOf" srcId="{27D8BAA2-224F-4451-AB2B-2E8D95BC602E}" destId="{A2D4CAC3-D1C4-4CD2-A082-A33C0AB49622}" srcOrd="9" destOrd="0" presId="urn:microsoft.com/office/officeart/2005/8/layout/cycle8"/>
    <dgm:cxn modelId="{41E793A7-087B-431F-8154-550E0034A7EC}" type="presParOf" srcId="{27D8BAA2-224F-4451-AB2B-2E8D95BC602E}" destId="{7854C271-8A3A-4989-9789-F3B9F211FD31}" srcOrd="10" destOrd="0" presId="urn:microsoft.com/office/officeart/2005/8/layout/cycle8"/>
    <dgm:cxn modelId="{930B0DBB-C63C-47F1-BF0F-DD9872938A57}" type="presParOf" srcId="{27D8BAA2-224F-4451-AB2B-2E8D95BC602E}" destId="{370ABCC8-ED00-4099-9EC7-CD8A953D10F5}" srcOrd="11" destOrd="0" presId="urn:microsoft.com/office/officeart/2005/8/layout/cycle8"/>
    <dgm:cxn modelId="{8E6C4210-B789-42A1-A746-9EBEABA11B42}" type="presParOf" srcId="{27D8BAA2-224F-4451-AB2B-2E8D95BC602E}" destId="{8890938A-6A7C-4760-92BC-5F939DFED32D}" srcOrd="12" destOrd="0" presId="urn:microsoft.com/office/officeart/2005/8/layout/cycle8"/>
    <dgm:cxn modelId="{98088B27-0A1E-4BD1-8ACA-0E6ED51E89C7}" type="presParOf" srcId="{27D8BAA2-224F-4451-AB2B-2E8D95BC602E}" destId="{7E1D6899-E4AB-4115-9B76-93CE8B6DC5F4}" srcOrd="13" destOrd="0" presId="urn:microsoft.com/office/officeart/2005/8/layout/cycle8"/>
    <dgm:cxn modelId="{2B9EC4AF-8F3E-4C1C-B70C-E99646B326DE}" type="presParOf" srcId="{27D8BAA2-224F-4451-AB2B-2E8D95BC602E}" destId="{890E18BE-42B1-41D2-BD10-7952EF9975E4}" srcOrd="14" destOrd="0" presId="urn:microsoft.com/office/officeart/2005/8/layout/cycle8"/>
    <dgm:cxn modelId="{88EFACC0-7994-4034-AEA9-9F28B9743ADA}" type="presParOf" srcId="{27D8BAA2-224F-4451-AB2B-2E8D95BC602E}" destId="{9B8260A0-67E8-47E5-A819-D882C6039400}" srcOrd="15" destOrd="0" presId="urn:microsoft.com/office/officeart/2005/8/layout/cycle8"/>
    <dgm:cxn modelId="{E01B2C70-3BD5-4611-9377-3210655C6DE3}" type="presParOf" srcId="{27D8BAA2-224F-4451-AB2B-2E8D95BC602E}" destId="{E3B1DEC0-F6F9-47A8-97C9-6972B498B988}" srcOrd="16" destOrd="0" presId="urn:microsoft.com/office/officeart/2005/8/layout/cycle8"/>
    <dgm:cxn modelId="{00CFF338-4D88-4528-BE03-1ADF0B1FC1CD}" type="presParOf" srcId="{27D8BAA2-224F-4451-AB2B-2E8D95BC602E}" destId="{27E54DDF-BF84-458F-94D5-9067EEAFA45B}" srcOrd="17" destOrd="0" presId="urn:microsoft.com/office/officeart/2005/8/layout/cycle8"/>
    <dgm:cxn modelId="{5EA97B51-E972-45FC-B37D-75FE99662A7D}" type="presParOf" srcId="{27D8BAA2-224F-4451-AB2B-2E8D95BC602E}" destId="{8F8DFE9C-82C4-415D-971B-925543F4A178}" srcOrd="18" destOrd="0" presId="urn:microsoft.com/office/officeart/2005/8/layout/cycle8"/>
    <dgm:cxn modelId="{FDD1EAD3-ACD3-465D-8915-4128E581CBC8}" type="presParOf" srcId="{27D8BAA2-224F-4451-AB2B-2E8D95BC602E}" destId="{0DF43C06-21A4-4672-807F-9DF3AF109E71}" srcOrd="19" destOrd="0" presId="urn:microsoft.com/office/officeart/2005/8/layout/cycle8"/>
    <dgm:cxn modelId="{141DBBAB-B5F3-4398-B83A-58F83EFF688C}" type="presParOf" srcId="{27D8BAA2-224F-4451-AB2B-2E8D95BC602E}" destId="{1F599F68-7E53-4C05-AB2E-4D7EB60E9233}" srcOrd="20" destOrd="0" presId="urn:microsoft.com/office/officeart/2005/8/layout/cycle8"/>
    <dgm:cxn modelId="{0A2FBB92-9FA0-40CB-AA3C-6BDD91E7FBCD}" type="presParOf" srcId="{27D8BAA2-224F-4451-AB2B-2E8D95BC602E}" destId="{FB748483-3E3E-4EFD-AA98-C587486955C6}" srcOrd="21" destOrd="0" presId="urn:microsoft.com/office/officeart/2005/8/layout/cycle8"/>
    <dgm:cxn modelId="{66E0D616-1F44-496F-8497-26244FC2A159}" type="presParOf" srcId="{27D8BAA2-224F-4451-AB2B-2E8D95BC602E}" destId="{348A7B79-4AE3-4D91-8258-5A7E7C19727C}" srcOrd="22" destOrd="0" presId="urn:microsoft.com/office/officeart/2005/8/layout/cycle8"/>
    <dgm:cxn modelId="{2D6E76E0-8EBC-42B9-BE07-4E69A9735D25}" type="presParOf" srcId="{27D8BAA2-224F-4451-AB2B-2E8D95BC602E}" destId="{C4CA0275-2045-4DAC-AC68-6F166AF8EB19}" srcOrd="23" destOrd="0" presId="urn:microsoft.com/office/officeart/2005/8/layout/cycle8"/>
    <dgm:cxn modelId="{87841065-7E64-4A56-B78F-D9FC3A481DEB}" type="presParOf" srcId="{27D8BAA2-224F-4451-AB2B-2E8D95BC602E}" destId="{881E95D4-F023-4510-9D53-A92E02EE8CA2}" srcOrd="24" destOrd="0" presId="urn:microsoft.com/office/officeart/2005/8/layout/cycle8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75EDBD4-F423-48F0-B79B-7AD4A050DAC1}" type="doc">
      <dgm:prSet loTypeId="urn:microsoft.com/office/officeart/2005/8/layout/cycle8" loCatId="cycle" qsTypeId="urn:microsoft.com/office/officeart/2005/8/quickstyle/simple4" qsCatId="simple" csTypeId="urn:microsoft.com/office/officeart/2005/8/colors/accent4_3" csCatId="accent4" phldr="1"/>
      <dgm:spPr/>
      <dgm:t>
        <a:bodyPr/>
        <a:lstStyle/>
        <a:p>
          <a:endParaRPr lang="sv-SE"/>
        </a:p>
      </dgm:t>
    </dgm:pt>
    <dgm:pt modelId="{F702E618-8D4F-4E5F-AC5C-929580BF5514}">
      <dgm:prSet phldrT="[Text]" custT="1"/>
      <dgm:spPr>
        <a:solidFill>
          <a:srgbClr val="D492B3"/>
        </a:solidFill>
      </dgm:spPr>
      <dgm:t>
        <a:bodyPr/>
        <a:lstStyle/>
        <a:p>
          <a:r>
            <a:rPr lang="sv-SE" sz="1800" b="1" dirty="0" smtClean="0">
              <a:latin typeface="+mj-lt"/>
            </a:rPr>
            <a:t>Elevers behov</a:t>
          </a:r>
          <a:endParaRPr lang="sv-SE" sz="1800" b="1" dirty="0">
            <a:latin typeface="+mj-lt"/>
          </a:endParaRPr>
        </a:p>
      </dgm:t>
    </dgm:pt>
    <dgm:pt modelId="{A030F328-9BD6-4A27-B419-0290981A735E}" type="parTrans" cxnId="{A8CF3AF8-BC72-41EE-9550-350DC21BB0C4}">
      <dgm:prSet/>
      <dgm:spPr/>
      <dgm:t>
        <a:bodyPr/>
        <a:lstStyle/>
        <a:p>
          <a:endParaRPr lang="sv-SE"/>
        </a:p>
      </dgm:t>
    </dgm:pt>
    <dgm:pt modelId="{DDAF8E64-79B1-4EAB-843A-1D0DB028DE55}" type="sibTrans" cxnId="{A8CF3AF8-BC72-41EE-9550-350DC21BB0C4}">
      <dgm:prSet/>
      <dgm:spPr/>
      <dgm:t>
        <a:bodyPr/>
        <a:lstStyle/>
        <a:p>
          <a:endParaRPr lang="sv-SE"/>
        </a:p>
      </dgm:t>
    </dgm:pt>
    <dgm:pt modelId="{127C349E-37CE-4257-961B-B73CB9451642}">
      <dgm:prSet phldrT="[Text]" custT="1"/>
      <dgm:spPr/>
      <dgm:t>
        <a:bodyPr lIns="0" rIns="0"/>
        <a:lstStyle/>
        <a:p>
          <a:r>
            <a:rPr lang="sv-SE" sz="1500" dirty="0" smtClean="0"/>
            <a:t>Skapa förutsättningar</a:t>
          </a:r>
          <a:endParaRPr lang="sv-SE" sz="1500" dirty="0"/>
        </a:p>
      </dgm:t>
    </dgm:pt>
    <dgm:pt modelId="{D63B13B5-DD01-4840-961D-9602BBDD4682}" type="parTrans" cxnId="{0FD7F049-258C-4A7A-941C-732821414516}">
      <dgm:prSet/>
      <dgm:spPr/>
      <dgm:t>
        <a:bodyPr/>
        <a:lstStyle/>
        <a:p>
          <a:endParaRPr lang="sv-SE"/>
        </a:p>
      </dgm:t>
    </dgm:pt>
    <dgm:pt modelId="{8B7BB83E-AEA8-4138-944D-CFC247573119}" type="sibTrans" cxnId="{0FD7F049-258C-4A7A-941C-732821414516}">
      <dgm:prSet/>
      <dgm:spPr/>
      <dgm:t>
        <a:bodyPr/>
        <a:lstStyle/>
        <a:p>
          <a:endParaRPr lang="sv-SE"/>
        </a:p>
      </dgm:t>
    </dgm:pt>
    <dgm:pt modelId="{A0C3D9A6-4408-4E23-BF31-0C1BC83ED994}">
      <dgm:prSet phldrT="[Text]" custT="1"/>
      <dgm:spPr/>
      <dgm:t>
        <a:bodyPr/>
        <a:lstStyle/>
        <a:p>
          <a:r>
            <a:rPr lang="sv-SE" sz="1500" dirty="0" smtClean="0"/>
            <a:t>Utveckling och lärande</a:t>
          </a:r>
          <a:endParaRPr lang="sv-SE" sz="1500" dirty="0"/>
        </a:p>
      </dgm:t>
    </dgm:pt>
    <dgm:pt modelId="{D65094DC-801B-4A11-85C7-10370A4219A6}" type="parTrans" cxnId="{EC0FA926-2327-47A3-B1AD-13A762E4A9CF}">
      <dgm:prSet/>
      <dgm:spPr/>
      <dgm:t>
        <a:bodyPr/>
        <a:lstStyle/>
        <a:p>
          <a:endParaRPr lang="sv-SE"/>
        </a:p>
      </dgm:t>
    </dgm:pt>
    <dgm:pt modelId="{90B60793-D8B8-4776-9B54-B3394FF954AE}" type="sibTrans" cxnId="{EC0FA926-2327-47A3-B1AD-13A762E4A9CF}">
      <dgm:prSet/>
      <dgm:spPr/>
      <dgm:t>
        <a:bodyPr/>
        <a:lstStyle/>
        <a:p>
          <a:endParaRPr lang="sv-SE"/>
        </a:p>
      </dgm:t>
    </dgm:pt>
    <dgm:pt modelId="{566500F2-8C11-44F6-A707-1C1D4CE291F3}">
      <dgm:prSet phldrT="[Text]" custT="1"/>
      <dgm:spPr/>
      <dgm:t>
        <a:bodyPr/>
        <a:lstStyle/>
        <a:p>
          <a:r>
            <a:rPr lang="sv-SE" sz="1500" dirty="0" smtClean="0"/>
            <a:t>Utvärdering</a:t>
          </a:r>
          <a:endParaRPr lang="sv-SE" sz="1500" dirty="0"/>
        </a:p>
      </dgm:t>
    </dgm:pt>
    <dgm:pt modelId="{8ED6ABFC-7338-446F-8299-7F34EEB35622}" type="parTrans" cxnId="{5D4FE608-317D-49E6-9901-CC5CAF078EC6}">
      <dgm:prSet/>
      <dgm:spPr/>
      <dgm:t>
        <a:bodyPr/>
        <a:lstStyle/>
        <a:p>
          <a:endParaRPr lang="sv-SE"/>
        </a:p>
      </dgm:t>
    </dgm:pt>
    <dgm:pt modelId="{E960B10A-214E-4E52-8711-E605F6B6E149}" type="sibTrans" cxnId="{5D4FE608-317D-49E6-9901-CC5CAF078EC6}">
      <dgm:prSet/>
      <dgm:spPr/>
      <dgm:t>
        <a:bodyPr/>
        <a:lstStyle/>
        <a:p>
          <a:endParaRPr lang="sv-SE"/>
        </a:p>
      </dgm:t>
    </dgm:pt>
    <dgm:pt modelId="{6664DD42-6125-4C8D-96BF-41141F4146D8}">
      <dgm:prSet phldrT="[Text]" custT="1"/>
      <dgm:spPr/>
      <dgm:t>
        <a:bodyPr/>
        <a:lstStyle/>
        <a:p>
          <a:r>
            <a:rPr lang="sv-SE" sz="1500" dirty="0" smtClean="0"/>
            <a:t>Lärares behov</a:t>
          </a:r>
          <a:endParaRPr lang="sv-SE" sz="1500" dirty="0"/>
        </a:p>
      </dgm:t>
    </dgm:pt>
    <dgm:pt modelId="{62ED7833-D9FE-42EB-86E4-0B3493FAF051}" type="sibTrans" cxnId="{4C949919-786D-409B-B2BA-90E7EC05F8DC}">
      <dgm:prSet/>
      <dgm:spPr/>
      <dgm:t>
        <a:bodyPr/>
        <a:lstStyle/>
        <a:p>
          <a:endParaRPr lang="sv-SE"/>
        </a:p>
      </dgm:t>
    </dgm:pt>
    <dgm:pt modelId="{25C6146D-8835-43DB-AA80-406C90056F6A}" type="parTrans" cxnId="{4C949919-786D-409B-B2BA-90E7EC05F8DC}">
      <dgm:prSet/>
      <dgm:spPr/>
      <dgm:t>
        <a:bodyPr/>
        <a:lstStyle/>
        <a:p>
          <a:endParaRPr lang="sv-SE"/>
        </a:p>
      </dgm:t>
    </dgm:pt>
    <dgm:pt modelId="{27D8BAA2-224F-4451-AB2B-2E8D95BC602E}" type="pres">
      <dgm:prSet presAssocID="{D75EDBD4-F423-48F0-B79B-7AD4A050DAC1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sv-SE"/>
        </a:p>
      </dgm:t>
    </dgm:pt>
    <dgm:pt modelId="{289F6ACA-2D61-4012-9647-FB1F3D3AB63A}" type="pres">
      <dgm:prSet presAssocID="{D75EDBD4-F423-48F0-B79B-7AD4A050DAC1}" presName="wedge1" presStyleLbl="node1" presStyleIdx="0" presStyleCnt="5"/>
      <dgm:spPr/>
      <dgm:t>
        <a:bodyPr/>
        <a:lstStyle/>
        <a:p>
          <a:endParaRPr lang="sv-SE"/>
        </a:p>
      </dgm:t>
    </dgm:pt>
    <dgm:pt modelId="{BDA1BC5A-CBC9-45E7-B8F5-A1F52D5FD113}" type="pres">
      <dgm:prSet presAssocID="{D75EDBD4-F423-48F0-B79B-7AD4A050DAC1}" presName="dummy1a" presStyleCnt="0"/>
      <dgm:spPr/>
    </dgm:pt>
    <dgm:pt modelId="{7A9DBD95-3ABD-42AE-98A0-2EF9FEB1BEBE}" type="pres">
      <dgm:prSet presAssocID="{D75EDBD4-F423-48F0-B79B-7AD4A050DAC1}" presName="dummy1b" presStyleCnt="0"/>
      <dgm:spPr/>
    </dgm:pt>
    <dgm:pt modelId="{FEEF5556-6AA3-4C51-BFCA-2BF0FEC97408}" type="pres">
      <dgm:prSet presAssocID="{D75EDBD4-F423-48F0-B79B-7AD4A050DAC1}" presName="wedge1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B01485A5-E674-4CC2-A495-DF603FAFF0B0}" type="pres">
      <dgm:prSet presAssocID="{D75EDBD4-F423-48F0-B79B-7AD4A050DAC1}" presName="wedge2" presStyleLbl="node1" presStyleIdx="1" presStyleCnt="5"/>
      <dgm:spPr/>
      <dgm:t>
        <a:bodyPr/>
        <a:lstStyle/>
        <a:p>
          <a:endParaRPr lang="sv-SE"/>
        </a:p>
      </dgm:t>
    </dgm:pt>
    <dgm:pt modelId="{5465BB04-D5CC-4F00-AF33-7FBB0079DD84}" type="pres">
      <dgm:prSet presAssocID="{D75EDBD4-F423-48F0-B79B-7AD4A050DAC1}" presName="dummy2a" presStyleCnt="0"/>
      <dgm:spPr/>
    </dgm:pt>
    <dgm:pt modelId="{9470AA5C-3E3D-4A83-99B7-006856F9B4B4}" type="pres">
      <dgm:prSet presAssocID="{D75EDBD4-F423-48F0-B79B-7AD4A050DAC1}" presName="dummy2b" presStyleCnt="0"/>
      <dgm:spPr/>
    </dgm:pt>
    <dgm:pt modelId="{970FF6D4-ADC1-454B-8BC6-B05234E0E46D}" type="pres">
      <dgm:prSet presAssocID="{D75EDBD4-F423-48F0-B79B-7AD4A050DAC1}" presName="wedge2Tx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13316020-1357-441A-AAC8-8650CC82FF06}" type="pres">
      <dgm:prSet presAssocID="{D75EDBD4-F423-48F0-B79B-7AD4A050DAC1}" presName="wedge3" presStyleLbl="node1" presStyleIdx="2" presStyleCnt="5"/>
      <dgm:spPr/>
      <dgm:t>
        <a:bodyPr/>
        <a:lstStyle/>
        <a:p>
          <a:endParaRPr lang="sv-SE"/>
        </a:p>
      </dgm:t>
    </dgm:pt>
    <dgm:pt modelId="{A2D4CAC3-D1C4-4CD2-A082-A33C0AB49622}" type="pres">
      <dgm:prSet presAssocID="{D75EDBD4-F423-48F0-B79B-7AD4A050DAC1}" presName="dummy3a" presStyleCnt="0"/>
      <dgm:spPr/>
    </dgm:pt>
    <dgm:pt modelId="{7854C271-8A3A-4989-9789-F3B9F211FD31}" type="pres">
      <dgm:prSet presAssocID="{D75EDBD4-F423-48F0-B79B-7AD4A050DAC1}" presName="dummy3b" presStyleCnt="0"/>
      <dgm:spPr/>
    </dgm:pt>
    <dgm:pt modelId="{370ABCC8-ED00-4099-9EC7-CD8A953D10F5}" type="pres">
      <dgm:prSet presAssocID="{D75EDBD4-F423-48F0-B79B-7AD4A050DAC1}" presName="wedge3Tx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8890938A-6A7C-4760-92BC-5F939DFED32D}" type="pres">
      <dgm:prSet presAssocID="{D75EDBD4-F423-48F0-B79B-7AD4A050DAC1}" presName="wedge4" presStyleLbl="node1" presStyleIdx="3" presStyleCnt="5"/>
      <dgm:spPr/>
      <dgm:t>
        <a:bodyPr/>
        <a:lstStyle/>
        <a:p>
          <a:endParaRPr lang="sv-SE"/>
        </a:p>
      </dgm:t>
    </dgm:pt>
    <dgm:pt modelId="{7E1D6899-E4AB-4115-9B76-93CE8B6DC5F4}" type="pres">
      <dgm:prSet presAssocID="{D75EDBD4-F423-48F0-B79B-7AD4A050DAC1}" presName="dummy4a" presStyleCnt="0"/>
      <dgm:spPr/>
    </dgm:pt>
    <dgm:pt modelId="{890E18BE-42B1-41D2-BD10-7952EF9975E4}" type="pres">
      <dgm:prSet presAssocID="{D75EDBD4-F423-48F0-B79B-7AD4A050DAC1}" presName="dummy4b" presStyleCnt="0"/>
      <dgm:spPr/>
    </dgm:pt>
    <dgm:pt modelId="{9B8260A0-67E8-47E5-A819-D882C6039400}" type="pres">
      <dgm:prSet presAssocID="{D75EDBD4-F423-48F0-B79B-7AD4A050DAC1}" presName="wedge4Tx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E3B1DEC0-F6F9-47A8-97C9-6972B498B988}" type="pres">
      <dgm:prSet presAssocID="{D75EDBD4-F423-48F0-B79B-7AD4A050DAC1}" presName="wedge5" presStyleLbl="node1" presStyleIdx="4" presStyleCnt="5"/>
      <dgm:spPr/>
      <dgm:t>
        <a:bodyPr/>
        <a:lstStyle/>
        <a:p>
          <a:endParaRPr lang="sv-SE"/>
        </a:p>
      </dgm:t>
    </dgm:pt>
    <dgm:pt modelId="{27E54DDF-BF84-458F-94D5-9067EEAFA45B}" type="pres">
      <dgm:prSet presAssocID="{D75EDBD4-F423-48F0-B79B-7AD4A050DAC1}" presName="dummy5a" presStyleCnt="0"/>
      <dgm:spPr/>
    </dgm:pt>
    <dgm:pt modelId="{8F8DFE9C-82C4-415D-971B-925543F4A178}" type="pres">
      <dgm:prSet presAssocID="{D75EDBD4-F423-48F0-B79B-7AD4A050DAC1}" presName="dummy5b" presStyleCnt="0"/>
      <dgm:spPr/>
    </dgm:pt>
    <dgm:pt modelId="{0DF43C06-21A4-4672-807F-9DF3AF109E71}" type="pres">
      <dgm:prSet presAssocID="{D75EDBD4-F423-48F0-B79B-7AD4A050DAC1}" presName="wedge5Tx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1F599F68-7E53-4C05-AB2E-4D7EB60E9233}" type="pres">
      <dgm:prSet presAssocID="{DDAF8E64-79B1-4EAB-843A-1D0DB028DE55}" presName="arrowWedge1" presStyleLbl="fgSibTrans2D1" presStyleIdx="0" presStyleCnt="5"/>
      <dgm:spPr>
        <a:solidFill>
          <a:srgbClr val="D492B3"/>
        </a:solidFill>
      </dgm:spPr>
    </dgm:pt>
    <dgm:pt modelId="{FB748483-3E3E-4EFD-AA98-C587486955C6}" type="pres">
      <dgm:prSet presAssocID="{62ED7833-D9FE-42EB-86E4-0B3493FAF051}" presName="arrowWedge2" presStyleLbl="fgSibTrans2D1" presStyleIdx="1" presStyleCnt="5"/>
      <dgm:spPr/>
    </dgm:pt>
    <dgm:pt modelId="{348A7B79-4AE3-4D91-8258-5A7E7C19727C}" type="pres">
      <dgm:prSet presAssocID="{8B7BB83E-AEA8-4138-944D-CFC247573119}" presName="arrowWedge3" presStyleLbl="fgSibTrans2D1" presStyleIdx="2" presStyleCnt="5"/>
      <dgm:spPr/>
    </dgm:pt>
    <dgm:pt modelId="{C4CA0275-2045-4DAC-AC68-6F166AF8EB19}" type="pres">
      <dgm:prSet presAssocID="{90B60793-D8B8-4776-9B54-B3394FF954AE}" presName="arrowWedge4" presStyleLbl="fgSibTrans2D1" presStyleIdx="3" presStyleCnt="5"/>
      <dgm:spPr/>
    </dgm:pt>
    <dgm:pt modelId="{881E95D4-F023-4510-9D53-A92E02EE8CA2}" type="pres">
      <dgm:prSet presAssocID="{E960B10A-214E-4E52-8711-E605F6B6E149}" presName="arrowWedge5" presStyleLbl="fgSibTrans2D1" presStyleIdx="4" presStyleCnt="5"/>
      <dgm:spPr/>
    </dgm:pt>
  </dgm:ptLst>
  <dgm:cxnLst>
    <dgm:cxn modelId="{0D15DB66-8511-47BE-ADE6-12B00F048A68}" type="presOf" srcId="{D75EDBD4-F423-48F0-B79B-7AD4A050DAC1}" destId="{27D8BAA2-224F-4451-AB2B-2E8D95BC602E}" srcOrd="0" destOrd="0" presId="urn:microsoft.com/office/officeart/2005/8/layout/cycle8"/>
    <dgm:cxn modelId="{A0660145-54B6-41D5-8D6D-938B5934A5AA}" type="presOf" srcId="{A0C3D9A6-4408-4E23-BF31-0C1BC83ED994}" destId="{9B8260A0-67E8-47E5-A819-D882C6039400}" srcOrd="1" destOrd="0" presId="urn:microsoft.com/office/officeart/2005/8/layout/cycle8"/>
    <dgm:cxn modelId="{C25EA928-6071-4EE3-B4B6-EC08A4E7F4D1}" type="presOf" srcId="{6664DD42-6125-4C8D-96BF-41141F4146D8}" destId="{970FF6D4-ADC1-454B-8BC6-B05234E0E46D}" srcOrd="1" destOrd="0" presId="urn:microsoft.com/office/officeart/2005/8/layout/cycle8"/>
    <dgm:cxn modelId="{CAF35847-CACE-4AA4-AEBF-1077675E0883}" type="presOf" srcId="{F702E618-8D4F-4E5F-AC5C-929580BF5514}" destId="{FEEF5556-6AA3-4C51-BFCA-2BF0FEC97408}" srcOrd="1" destOrd="0" presId="urn:microsoft.com/office/officeart/2005/8/layout/cycle8"/>
    <dgm:cxn modelId="{4C949919-786D-409B-B2BA-90E7EC05F8DC}" srcId="{D75EDBD4-F423-48F0-B79B-7AD4A050DAC1}" destId="{6664DD42-6125-4C8D-96BF-41141F4146D8}" srcOrd="1" destOrd="0" parTransId="{25C6146D-8835-43DB-AA80-406C90056F6A}" sibTransId="{62ED7833-D9FE-42EB-86E4-0B3493FAF051}"/>
    <dgm:cxn modelId="{A8CF3AF8-BC72-41EE-9550-350DC21BB0C4}" srcId="{D75EDBD4-F423-48F0-B79B-7AD4A050DAC1}" destId="{F702E618-8D4F-4E5F-AC5C-929580BF5514}" srcOrd="0" destOrd="0" parTransId="{A030F328-9BD6-4A27-B419-0290981A735E}" sibTransId="{DDAF8E64-79B1-4EAB-843A-1D0DB028DE55}"/>
    <dgm:cxn modelId="{3560C1ED-A0DD-428A-869F-B918E96BE3E6}" type="presOf" srcId="{127C349E-37CE-4257-961B-B73CB9451642}" destId="{370ABCC8-ED00-4099-9EC7-CD8A953D10F5}" srcOrd="1" destOrd="0" presId="urn:microsoft.com/office/officeart/2005/8/layout/cycle8"/>
    <dgm:cxn modelId="{548952B8-8A46-48BE-A12E-5F871F1A71BA}" type="presOf" srcId="{6664DD42-6125-4C8D-96BF-41141F4146D8}" destId="{B01485A5-E674-4CC2-A495-DF603FAFF0B0}" srcOrd="0" destOrd="0" presId="urn:microsoft.com/office/officeart/2005/8/layout/cycle8"/>
    <dgm:cxn modelId="{5D4FE608-317D-49E6-9901-CC5CAF078EC6}" srcId="{D75EDBD4-F423-48F0-B79B-7AD4A050DAC1}" destId="{566500F2-8C11-44F6-A707-1C1D4CE291F3}" srcOrd="4" destOrd="0" parTransId="{8ED6ABFC-7338-446F-8299-7F34EEB35622}" sibTransId="{E960B10A-214E-4E52-8711-E605F6B6E149}"/>
    <dgm:cxn modelId="{E6B2BFC2-030C-464A-A3C8-890D1035EF6D}" type="presOf" srcId="{566500F2-8C11-44F6-A707-1C1D4CE291F3}" destId="{E3B1DEC0-F6F9-47A8-97C9-6972B498B988}" srcOrd="0" destOrd="0" presId="urn:microsoft.com/office/officeart/2005/8/layout/cycle8"/>
    <dgm:cxn modelId="{E5C663FC-3657-4A85-BCCA-3E1F75AE3199}" type="presOf" srcId="{566500F2-8C11-44F6-A707-1C1D4CE291F3}" destId="{0DF43C06-21A4-4672-807F-9DF3AF109E71}" srcOrd="1" destOrd="0" presId="urn:microsoft.com/office/officeart/2005/8/layout/cycle8"/>
    <dgm:cxn modelId="{D697D912-22F8-423D-9524-E96885EBC4B6}" type="presOf" srcId="{A0C3D9A6-4408-4E23-BF31-0C1BC83ED994}" destId="{8890938A-6A7C-4760-92BC-5F939DFED32D}" srcOrd="0" destOrd="0" presId="urn:microsoft.com/office/officeart/2005/8/layout/cycle8"/>
    <dgm:cxn modelId="{BE7C1EC8-4314-43CA-B37A-7CA74C65BDB6}" type="presOf" srcId="{127C349E-37CE-4257-961B-B73CB9451642}" destId="{13316020-1357-441A-AAC8-8650CC82FF06}" srcOrd="0" destOrd="0" presId="urn:microsoft.com/office/officeart/2005/8/layout/cycle8"/>
    <dgm:cxn modelId="{EC0FA926-2327-47A3-B1AD-13A762E4A9CF}" srcId="{D75EDBD4-F423-48F0-B79B-7AD4A050DAC1}" destId="{A0C3D9A6-4408-4E23-BF31-0C1BC83ED994}" srcOrd="3" destOrd="0" parTransId="{D65094DC-801B-4A11-85C7-10370A4219A6}" sibTransId="{90B60793-D8B8-4776-9B54-B3394FF954AE}"/>
    <dgm:cxn modelId="{0FD7F049-258C-4A7A-941C-732821414516}" srcId="{D75EDBD4-F423-48F0-B79B-7AD4A050DAC1}" destId="{127C349E-37CE-4257-961B-B73CB9451642}" srcOrd="2" destOrd="0" parTransId="{D63B13B5-DD01-4840-961D-9602BBDD4682}" sibTransId="{8B7BB83E-AEA8-4138-944D-CFC247573119}"/>
    <dgm:cxn modelId="{D1E6A964-F57B-4AF5-AC0C-DD7F19E25C49}" type="presOf" srcId="{F702E618-8D4F-4E5F-AC5C-929580BF5514}" destId="{289F6ACA-2D61-4012-9647-FB1F3D3AB63A}" srcOrd="0" destOrd="0" presId="urn:microsoft.com/office/officeart/2005/8/layout/cycle8"/>
    <dgm:cxn modelId="{07548E35-BE2F-4C26-913A-CC4338814069}" type="presParOf" srcId="{27D8BAA2-224F-4451-AB2B-2E8D95BC602E}" destId="{289F6ACA-2D61-4012-9647-FB1F3D3AB63A}" srcOrd="0" destOrd="0" presId="urn:microsoft.com/office/officeart/2005/8/layout/cycle8"/>
    <dgm:cxn modelId="{0A84B8D6-E030-4E77-9B0D-38105CEADBD3}" type="presParOf" srcId="{27D8BAA2-224F-4451-AB2B-2E8D95BC602E}" destId="{BDA1BC5A-CBC9-45E7-B8F5-A1F52D5FD113}" srcOrd="1" destOrd="0" presId="urn:microsoft.com/office/officeart/2005/8/layout/cycle8"/>
    <dgm:cxn modelId="{2609E560-32B4-438D-B58D-256FE8E5703A}" type="presParOf" srcId="{27D8BAA2-224F-4451-AB2B-2E8D95BC602E}" destId="{7A9DBD95-3ABD-42AE-98A0-2EF9FEB1BEBE}" srcOrd="2" destOrd="0" presId="urn:microsoft.com/office/officeart/2005/8/layout/cycle8"/>
    <dgm:cxn modelId="{7820FA51-FE85-4EDA-B0AF-5C5702841597}" type="presParOf" srcId="{27D8BAA2-224F-4451-AB2B-2E8D95BC602E}" destId="{FEEF5556-6AA3-4C51-BFCA-2BF0FEC97408}" srcOrd="3" destOrd="0" presId="urn:microsoft.com/office/officeart/2005/8/layout/cycle8"/>
    <dgm:cxn modelId="{3D55D9DB-4662-4908-B633-D4210ADDF156}" type="presParOf" srcId="{27D8BAA2-224F-4451-AB2B-2E8D95BC602E}" destId="{B01485A5-E674-4CC2-A495-DF603FAFF0B0}" srcOrd="4" destOrd="0" presId="urn:microsoft.com/office/officeart/2005/8/layout/cycle8"/>
    <dgm:cxn modelId="{2E841F25-B47C-49D4-BB0E-B3ABB97642ED}" type="presParOf" srcId="{27D8BAA2-224F-4451-AB2B-2E8D95BC602E}" destId="{5465BB04-D5CC-4F00-AF33-7FBB0079DD84}" srcOrd="5" destOrd="0" presId="urn:microsoft.com/office/officeart/2005/8/layout/cycle8"/>
    <dgm:cxn modelId="{CC5BD8B3-9D04-4DA7-99BB-D9D17A0089CB}" type="presParOf" srcId="{27D8BAA2-224F-4451-AB2B-2E8D95BC602E}" destId="{9470AA5C-3E3D-4A83-99B7-006856F9B4B4}" srcOrd="6" destOrd="0" presId="urn:microsoft.com/office/officeart/2005/8/layout/cycle8"/>
    <dgm:cxn modelId="{4CE84128-301A-4AD4-A599-BD3AC64B51F7}" type="presParOf" srcId="{27D8BAA2-224F-4451-AB2B-2E8D95BC602E}" destId="{970FF6D4-ADC1-454B-8BC6-B05234E0E46D}" srcOrd="7" destOrd="0" presId="urn:microsoft.com/office/officeart/2005/8/layout/cycle8"/>
    <dgm:cxn modelId="{2F930433-845F-410A-817D-493EBD4BBAA5}" type="presParOf" srcId="{27D8BAA2-224F-4451-AB2B-2E8D95BC602E}" destId="{13316020-1357-441A-AAC8-8650CC82FF06}" srcOrd="8" destOrd="0" presId="urn:microsoft.com/office/officeart/2005/8/layout/cycle8"/>
    <dgm:cxn modelId="{B08758CA-F155-413D-A212-4E7C5F8CA435}" type="presParOf" srcId="{27D8BAA2-224F-4451-AB2B-2E8D95BC602E}" destId="{A2D4CAC3-D1C4-4CD2-A082-A33C0AB49622}" srcOrd="9" destOrd="0" presId="urn:microsoft.com/office/officeart/2005/8/layout/cycle8"/>
    <dgm:cxn modelId="{752EFED6-CF08-4146-940C-13FDE7CBF774}" type="presParOf" srcId="{27D8BAA2-224F-4451-AB2B-2E8D95BC602E}" destId="{7854C271-8A3A-4989-9789-F3B9F211FD31}" srcOrd="10" destOrd="0" presId="urn:microsoft.com/office/officeart/2005/8/layout/cycle8"/>
    <dgm:cxn modelId="{4E5F60D4-FD02-444A-95FE-95AFDB7E3794}" type="presParOf" srcId="{27D8BAA2-224F-4451-AB2B-2E8D95BC602E}" destId="{370ABCC8-ED00-4099-9EC7-CD8A953D10F5}" srcOrd="11" destOrd="0" presId="urn:microsoft.com/office/officeart/2005/8/layout/cycle8"/>
    <dgm:cxn modelId="{97FA6728-777A-4EFB-93E8-D006F63A85A2}" type="presParOf" srcId="{27D8BAA2-224F-4451-AB2B-2E8D95BC602E}" destId="{8890938A-6A7C-4760-92BC-5F939DFED32D}" srcOrd="12" destOrd="0" presId="urn:microsoft.com/office/officeart/2005/8/layout/cycle8"/>
    <dgm:cxn modelId="{C688A8C8-5D4D-4D2C-B17A-F21C56C39FA5}" type="presParOf" srcId="{27D8BAA2-224F-4451-AB2B-2E8D95BC602E}" destId="{7E1D6899-E4AB-4115-9B76-93CE8B6DC5F4}" srcOrd="13" destOrd="0" presId="urn:microsoft.com/office/officeart/2005/8/layout/cycle8"/>
    <dgm:cxn modelId="{0E7164B3-69D0-4FD4-863D-8D81AB4FC742}" type="presParOf" srcId="{27D8BAA2-224F-4451-AB2B-2E8D95BC602E}" destId="{890E18BE-42B1-41D2-BD10-7952EF9975E4}" srcOrd="14" destOrd="0" presId="urn:microsoft.com/office/officeart/2005/8/layout/cycle8"/>
    <dgm:cxn modelId="{75F39139-2144-4FE7-8B82-BF87297FDBDD}" type="presParOf" srcId="{27D8BAA2-224F-4451-AB2B-2E8D95BC602E}" destId="{9B8260A0-67E8-47E5-A819-D882C6039400}" srcOrd="15" destOrd="0" presId="urn:microsoft.com/office/officeart/2005/8/layout/cycle8"/>
    <dgm:cxn modelId="{3AE9386C-E09F-44D6-969D-E6BA1E497558}" type="presParOf" srcId="{27D8BAA2-224F-4451-AB2B-2E8D95BC602E}" destId="{E3B1DEC0-F6F9-47A8-97C9-6972B498B988}" srcOrd="16" destOrd="0" presId="urn:microsoft.com/office/officeart/2005/8/layout/cycle8"/>
    <dgm:cxn modelId="{535FBB83-7B9D-4C88-A450-E092B6EC3340}" type="presParOf" srcId="{27D8BAA2-224F-4451-AB2B-2E8D95BC602E}" destId="{27E54DDF-BF84-458F-94D5-9067EEAFA45B}" srcOrd="17" destOrd="0" presId="urn:microsoft.com/office/officeart/2005/8/layout/cycle8"/>
    <dgm:cxn modelId="{8845193C-3232-48DC-96E3-E4D92C9B9FC6}" type="presParOf" srcId="{27D8BAA2-224F-4451-AB2B-2E8D95BC602E}" destId="{8F8DFE9C-82C4-415D-971B-925543F4A178}" srcOrd="18" destOrd="0" presId="urn:microsoft.com/office/officeart/2005/8/layout/cycle8"/>
    <dgm:cxn modelId="{A35C1F3A-0953-4E46-9450-C744A4283AE5}" type="presParOf" srcId="{27D8BAA2-224F-4451-AB2B-2E8D95BC602E}" destId="{0DF43C06-21A4-4672-807F-9DF3AF109E71}" srcOrd="19" destOrd="0" presId="urn:microsoft.com/office/officeart/2005/8/layout/cycle8"/>
    <dgm:cxn modelId="{F03628F0-59DE-4A79-AC88-F8E07C2A249C}" type="presParOf" srcId="{27D8BAA2-224F-4451-AB2B-2E8D95BC602E}" destId="{1F599F68-7E53-4C05-AB2E-4D7EB60E9233}" srcOrd="20" destOrd="0" presId="urn:microsoft.com/office/officeart/2005/8/layout/cycle8"/>
    <dgm:cxn modelId="{C248C436-F7C7-44D1-B33B-F2506ACFA474}" type="presParOf" srcId="{27D8BAA2-224F-4451-AB2B-2E8D95BC602E}" destId="{FB748483-3E3E-4EFD-AA98-C587486955C6}" srcOrd="21" destOrd="0" presId="urn:microsoft.com/office/officeart/2005/8/layout/cycle8"/>
    <dgm:cxn modelId="{46ADF858-177B-4629-A829-98D804DDE062}" type="presParOf" srcId="{27D8BAA2-224F-4451-AB2B-2E8D95BC602E}" destId="{348A7B79-4AE3-4D91-8258-5A7E7C19727C}" srcOrd="22" destOrd="0" presId="urn:microsoft.com/office/officeart/2005/8/layout/cycle8"/>
    <dgm:cxn modelId="{9718607E-E88B-4B17-8EC4-A1C4C53658C2}" type="presParOf" srcId="{27D8BAA2-224F-4451-AB2B-2E8D95BC602E}" destId="{C4CA0275-2045-4DAC-AC68-6F166AF8EB19}" srcOrd="23" destOrd="0" presId="urn:microsoft.com/office/officeart/2005/8/layout/cycle8"/>
    <dgm:cxn modelId="{DF0DF4EA-2E2E-4363-A762-4379279EFFCC}" type="presParOf" srcId="{27D8BAA2-224F-4451-AB2B-2E8D95BC602E}" destId="{881E95D4-F023-4510-9D53-A92E02EE8CA2}" srcOrd="24" destOrd="0" presId="urn:microsoft.com/office/officeart/2005/8/layout/cycle8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75EDBD4-F423-48F0-B79B-7AD4A050DAC1}" type="doc">
      <dgm:prSet loTypeId="urn:microsoft.com/office/officeart/2005/8/layout/cycle8" loCatId="cycle" qsTypeId="urn:microsoft.com/office/officeart/2005/8/quickstyle/simple4" qsCatId="simple" csTypeId="urn:microsoft.com/office/officeart/2005/8/colors/accent4_3" csCatId="accent4" phldr="1"/>
      <dgm:spPr/>
      <dgm:t>
        <a:bodyPr/>
        <a:lstStyle/>
        <a:p>
          <a:endParaRPr lang="sv-SE"/>
        </a:p>
      </dgm:t>
    </dgm:pt>
    <dgm:pt modelId="{F702E618-8D4F-4E5F-AC5C-929580BF5514}">
      <dgm:prSet phldrT="[Text]" custT="1"/>
      <dgm:spPr>
        <a:solidFill>
          <a:srgbClr val="D492B3"/>
        </a:solidFill>
      </dgm:spPr>
      <dgm:t>
        <a:bodyPr/>
        <a:lstStyle/>
        <a:p>
          <a:r>
            <a:rPr lang="sv-SE" sz="1500" dirty="0" smtClean="0"/>
            <a:t>Elevers behov</a:t>
          </a:r>
          <a:endParaRPr lang="sv-SE" sz="1500" dirty="0"/>
        </a:p>
      </dgm:t>
    </dgm:pt>
    <dgm:pt modelId="{A030F328-9BD6-4A27-B419-0290981A735E}" type="parTrans" cxnId="{A8CF3AF8-BC72-41EE-9550-350DC21BB0C4}">
      <dgm:prSet/>
      <dgm:spPr/>
      <dgm:t>
        <a:bodyPr/>
        <a:lstStyle/>
        <a:p>
          <a:endParaRPr lang="sv-SE"/>
        </a:p>
      </dgm:t>
    </dgm:pt>
    <dgm:pt modelId="{DDAF8E64-79B1-4EAB-843A-1D0DB028DE55}" type="sibTrans" cxnId="{A8CF3AF8-BC72-41EE-9550-350DC21BB0C4}">
      <dgm:prSet/>
      <dgm:spPr/>
      <dgm:t>
        <a:bodyPr/>
        <a:lstStyle/>
        <a:p>
          <a:endParaRPr lang="sv-SE"/>
        </a:p>
      </dgm:t>
    </dgm:pt>
    <dgm:pt modelId="{127C349E-37CE-4257-961B-B73CB9451642}">
      <dgm:prSet phldrT="[Text]" custT="1"/>
      <dgm:spPr/>
      <dgm:t>
        <a:bodyPr lIns="0" rIns="0"/>
        <a:lstStyle/>
        <a:p>
          <a:r>
            <a:rPr lang="sv-SE" sz="1500" dirty="0" smtClean="0"/>
            <a:t>Skapa förutsättningar</a:t>
          </a:r>
          <a:endParaRPr lang="sv-SE" sz="1500" dirty="0"/>
        </a:p>
      </dgm:t>
    </dgm:pt>
    <dgm:pt modelId="{D63B13B5-DD01-4840-961D-9602BBDD4682}" type="parTrans" cxnId="{0FD7F049-258C-4A7A-941C-732821414516}">
      <dgm:prSet/>
      <dgm:spPr/>
      <dgm:t>
        <a:bodyPr/>
        <a:lstStyle/>
        <a:p>
          <a:endParaRPr lang="sv-SE"/>
        </a:p>
      </dgm:t>
    </dgm:pt>
    <dgm:pt modelId="{8B7BB83E-AEA8-4138-944D-CFC247573119}" type="sibTrans" cxnId="{0FD7F049-258C-4A7A-941C-732821414516}">
      <dgm:prSet/>
      <dgm:spPr/>
      <dgm:t>
        <a:bodyPr/>
        <a:lstStyle/>
        <a:p>
          <a:endParaRPr lang="sv-SE"/>
        </a:p>
      </dgm:t>
    </dgm:pt>
    <dgm:pt modelId="{A0C3D9A6-4408-4E23-BF31-0C1BC83ED994}">
      <dgm:prSet phldrT="[Text]" custT="1"/>
      <dgm:spPr/>
      <dgm:t>
        <a:bodyPr/>
        <a:lstStyle/>
        <a:p>
          <a:r>
            <a:rPr lang="sv-SE" sz="1500" dirty="0" smtClean="0"/>
            <a:t>Utveckling och lärande</a:t>
          </a:r>
          <a:endParaRPr lang="sv-SE" sz="1500" dirty="0"/>
        </a:p>
      </dgm:t>
    </dgm:pt>
    <dgm:pt modelId="{D65094DC-801B-4A11-85C7-10370A4219A6}" type="parTrans" cxnId="{EC0FA926-2327-47A3-B1AD-13A762E4A9CF}">
      <dgm:prSet/>
      <dgm:spPr/>
      <dgm:t>
        <a:bodyPr/>
        <a:lstStyle/>
        <a:p>
          <a:endParaRPr lang="sv-SE"/>
        </a:p>
      </dgm:t>
    </dgm:pt>
    <dgm:pt modelId="{90B60793-D8B8-4776-9B54-B3394FF954AE}" type="sibTrans" cxnId="{EC0FA926-2327-47A3-B1AD-13A762E4A9CF}">
      <dgm:prSet/>
      <dgm:spPr/>
      <dgm:t>
        <a:bodyPr/>
        <a:lstStyle/>
        <a:p>
          <a:endParaRPr lang="sv-SE"/>
        </a:p>
      </dgm:t>
    </dgm:pt>
    <dgm:pt modelId="{566500F2-8C11-44F6-A707-1C1D4CE291F3}">
      <dgm:prSet phldrT="[Text]" custT="1"/>
      <dgm:spPr/>
      <dgm:t>
        <a:bodyPr/>
        <a:lstStyle/>
        <a:p>
          <a:r>
            <a:rPr lang="sv-SE" sz="1500" dirty="0" smtClean="0"/>
            <a:t>Utvärdering</a:t>
          </a:r>
          <a:endParaRPr lang="sv-SE" sz="1500" dirty="0"/>
        </a:p>
      </dgm:t>
    </dgm:pt>
    <dgm:pt modelId="{8ED6ABFC-7338-446F-8299-7F34EEB35622}" type="parTrans" cxnId="{5D4FE608-317D-49E6-9901-CC5CAF078EC6}">
      <dgm:prSet/>
      <dgm:spPr/>
      <dgm:t>
        <a:bodyPr/>
        <a:lstStyle/>
        <a:p>
          <a:endParaRPr lang="sv-SE"/>
        </a:p>
      </dgm:t>
    </dgm:pt>
    <dgm:pt modelId="{E960B10A-214E-4E52-8711-E605F6B6E149}" type="sibTrans" cxnId="{5D4FE608-317D-49E6-9901-CC5CAF078EC6}">
      <dgm:prSet/>
      <dgm:spPr/>
      <dgm:t>
        <a:bodyPr/>
        <a:lstStyle/>
        <a:p>
          <a:endParaRPr lang="sv-SE"/>
        </a:p>
      </dgm:t>
    </dgm:pt>
    <dgm:pt modelId="{6664DD42-6125-4C8D-96BF-41141F4146D8}">
      <dgm:prSet phldrT="[Text]" custT="1"/>
      <dgm:spPr/>
      <dgm:t>
        <a:bodyPr/>
        <a:lstStyle/>
        <a:p>
          <a:r>
            <a:rPr lang="sv-SE" sz="1800" b="1" dirty="0" smtClean="0">
              <a:latin typeface="+mj-lt"/>
            </a:rPr>
            <a:t>Lärares</a:t>
          </a:r>
          <a:r>
            <a:rPr lang="sv-SE" sz="1500" dirty="0" smtClean="0"/>
            <a:t> </a:t>
          </a:r>
          <a:r>
            <a:rPr lang="sv-SE" sz="1800" b="1" dirty="0" smtClean="0">
              <a:latin typeface="+mj-lt"/>
            </a:rPr>
            <a:t>behov</a:t>
          </a:r>
          <a:endParaRPr lang="sv-SE" sz="1800" b="1" dirty="0">
            <a:latin typeface="+mj-lt"/>
          </a:endParaRPr>
        </a:p>
      </dgm:t>
    </dgm:pt>
    <dgm:pt modelId="{62ED7833-D9FE-42EB-86E4-0B3493FAF051}" type="sibTrans" cxnId="{4C949919-786D-409B-B2BA-90E7EC05F8DC}">
      <dgm:prSet/>
      <dgm:spPr/>
      <dgm:t>
        <a:bodyPr/>
        <a:lstStyle/>
        <a:p>
          <a:endParaRPr lang="sv-SE"/>
        </a:p>
      </dgm:t>
    </dgm:pt>
    <dgm:pt modelId="{25C6146D-8835-43DB-AA80-406C90056F6A}" type="parTrans" cxnId="{4C949919-786D-409B-B2BA-90E7EC05F8DC}">
      <dgm:prSet/>
      <dgm:spPr/>
      <dgm:t>
        <a:bodyPr/>
        <a:lstStyle/>
        <a:p>
          <a:endParaRPr lang="sv-SE"/>
        </a:p>
      </dgm:t>
    </dgm:pt>
    <dgm:pt modelId="{27D8BAA2-224F-4451-AB2B-2E8D95BC602E}" type="pres">
      <dgm:prSet presAssocID="{D75EDBD4-F423-48F0-B79B-7AD4A050DAC1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sv-SE"/>
        </a:p>
      </dgm:t>
    </dgm:pt>
    <dgm:pt modelId="{289F6ACA-2D61-4012-9647-FB1F3D3AB63A}" type="pres">
      <dgm:prSet presAssocID="{D75EDBD4-F423-48F0-B79B-7AD4A050DAC1}" presName="wedge1" presStyleLbl="node1" presStyleIdx="0" presStyleCnt="5"/>
      <dgm:spPr/>
      <dgm:t>
        <a:bodyPr/>
        <a:lstStyle/>
        <a:p>
          <a:endParaRPr lang="sv-SE"/>
        </a:p>
      </dgm:t>
    </dgm:pt>
    <dgm:pt modelId="{BDA1BC5A-CBC9-45E7-B8F5-A1F52D5FD113}" type="pres">
      <dgm:prSet presAssocID="{D75EDBD4-F423-48F0-B79B-7AD4A050DAC1}" presName="dummy1a" presStyleCnt="0"/>
      <dgm:spPr/>
    </dgm:pt>
    <dgm:pt modelId="{7A9DBD95-3ABD-42AE-98A0-2EF9FEB1BEBE}" type="pres">
      <dgm:prSet presAssocID="{D75EDBD4-F423-48F0-B79B-7AD4A050DAC1}" presName="dummy1b" presStyleCnt="0"/>
      <dgm:spPr/>
    </dgm:pt>
    <dgm:pt modelId="{FEEF5556-6AA3-4C51-BFCA-2BF0FEC97408}" type="pres">
      <dgm:prSet presAssocID="{D75EDBD4-F423-48F0-B79B-7AD4A050DAC1}" presName="wedge1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B01485A5-E674-4CC2-A495-DF603FAFF0B0}" type="pres">
      <dgm:prSet presAssocID="{D75EDBD4-F423-48F0-B79B-7AD4A050DAC1}" presName="wedge2" presStyleLbl="node1" presStyleIdx="1" presStyleCnt="5"/>
      <dgm:spPr/>
      <dgm:t>
        <a:bodyPr/>
        <a:lstStyle/>
        <a:p>
          <a:endParaRPr lang="sv-SE"/>
        </a:p>
      </dgm:t>
    </dgm:pt>
    <dgm:pt modelId="{5465BB04-D5CC-4F00-AF33-7FBB0079DD84}" type="pres">
      <dgm:prSet presAssocID="{D75EDBD4-F423-48F0-B79B-7AD4A050DAC1}" presName="dummy2a" presStyleCnt="0"/>
      <dgm:spPr/>
    </dgm:pt>
    <dgm:pt modelId="{9470AA5C-3E3D-4A83-99B7-006856F9B4B4}" type="pres">
      <dgm:prSet presAssocID="{D75EDBD4-F423-48F0-B79B-7AD4A050DAC1}" presName="dummy2b" presStyleCnt="0"/>
      <dgm:spPr/>
    </dgm:pt>
    <dgm:pt modelId="{970FF6D4-ADC1-454B-8BC6-B05234E0E46D}" type="pres">
      <dgm:prSet presAssocID="{D75EDBD4-F423-48F0-B79B-7AD4A050DAC1}" presName="wedge2Tx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13316020-1357-441A-AAC8-8650CC82FF06}" type="pres">
      <dgm:prSet presAssocID="{D75EDBD4-F423-48F0-B79B-7AD4A050DAC1}" presName="wedge3" presStyleLbl="node1" presStyleIdx="2" presStyleCnt="5"/>
      <dgm:spPr/>
      <dgm:t>
        <a:bodyPr/>
        <a:lstStyle/>
        <a:p>
          <a:endParaRPr lang="sv-SE"/>
        </a:p>
      </dgm:t>
    </dgm:pt>
    <dgm:pt modelId="{A2D4CAC3-D1C4-4CD2-A082-A33C0AB49622}" type="pres">
      <dgm:prSet presAssocID="{D75EDBD4-F423-48F0-B79B-7AD4A050DAC1}" presName="dummy3a" presStyleCnt="0"/>
      <dgm:spPr/>
    </dgm:pt>
    <dgm:pt modelId="{7854C271-8A3A-4989-9789-F3B9F211FD31}" type="pres">
      <dgm:prSet presAssocID="{D75EDBD4-F423-48F0-B79B-7AD4A050DAC1}" presName="dummy3b" presStyleCnt="0"/>
      <dgm:spPr/>
    </dgm:pt>
    <dgm:pt modelId="{370ABCC8-ED00-4099-9EC7-CD8A953D10F5}" type="pres">
      <dgm:prSet presAssocID="{D75EDBD4-F423-48F0-B79B-7AD4A050DAC1}" presName="wedge3Tx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8890938A-6A7C-4760-92BC-5F939DFED32D}" type="pres">
      <dgm:prSet presAssocID="{D75EDBD4-F423-48F0-B79B-7AD4A050DAC1}" presName="wedge4" presStyleLbl="node1" presStyleIdx="3" presStyleCnt="5"/>
      <dgm:spPr/>
      <dgm:t>
        <a:bodyPr/>
        <a:lstStyle/>
        <a:p>
          <a:endParaRPr lang="sv-SE"/>
        </a:p>
      </dgm:t>
    </dgm:pt>
    <dgm:pt modelId="{7E1D6899-E4AB-4115-9B76-93CE8B6DC5F4}" type="pres">
      <dgm:prSet presAssocID="{D75EDBD4-F423-48F0-B79B-7AD4A050DAC1}" presName="dummy4a" presStyleCnt="0"/>
      <dgm:spPr/>
    </dgm:pt>
    <dgm:pt modelId="{890E18BE-42B1-41D2-BD10-7952EF9975E4}" type="pres">
      <dgm:prSet presAssocID="{D75EDBD4-F423-48F0-B79B-7AD4A050DAC1}" presName="dummy4b" presStyleCnt="0"/>
      <dgm:spPr/>
    </dgm:pt>
    <dgm:pt modelId="{9B8260A0-67E8-47E5-A819-D882C6039400}" type="pres">
      <dgm:prSet presAssocID="{D75EDBD4-F423-48F0-B79B-7AD4A050DAC1}" presName="wedge4Tx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E3B1DEC0-F6F9-47A8-97C9-6972B498B988}" type="pres">
      <dgm:prSet presAssocID="{D75EDBD4-F423-48F0-B79B-7AD4A050DAC1}" presName="wedge5" presStyleLbl="node1" presStyleIdx="4" presStyleCnt="5"/>
      <dgm:spPr/>
      <dgm:t>
        <a:bodyPr/>
        <a:lstStyle/>
        <a:p>
          <a:endParaRPr lang="sv-SE"/>
        </a:p>
      </dgm:t>
    </dgm:pt>
    <dgm:pt modelId="{27E54DDF-BF84-458F-94D5-9067EEAFA45B}" type="pres">
      <dgm:prSet presAssocID="{D75EDBD4-F423-48F0-B79B-7AD4A050DAC1}" presName="dummy5a" presStyleCnt="0"/>
      <dgm:spPr/>
    </dgm:pt>
    <dgm:pt modelId="{8F8DFE9C-82C4-415D-971B-925543F4A178}" type="pres">
      <dgm:prSet presAssocID="{D75EDBD4-F423-48F0-B79B-7AD4A050DAC1}" presName="dummy5b" presStyleCnt="0"/>
      <dgm:spPr/>
    </dgm:pt>
    <dgm:pt modelId="{0DF43C06-21A4-4672-807F-9DF3AF109E71}" type="pres">
      <dgm:prSet presAssocID="{D75EDBD4-F423-48F0-B79B-7AD4A050DAC1}" presName="wedge5Tx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1F599F68-7E53-4C05-AB2E-4D7EB60E9233}" type="pres">
      <dgm:prSet presAssocID="{DDAF8E64-79B1-4EAB-843A-1D0DB028DE55}" presName="arrowWedge1" presStyleLbl="fgSibTrans2D1" presStyleIdx="0" presStyleCnt="5"/>
      <dgm:spPr>
        <a:solidFill>
          <a:srgbClr val="D492B3"/>
        </a:solidFill>
      </dgm:spPr>
    </dgm:pt>
    <dgm:pt modelId="{FB748483-3E3E-4EFD-AA98-C587486955C6}" type="pres">
      <dgm:prSet presAssocID="{62ED7833-D9FE-42EB-86E4-0B3493FAF051}" presName="arrowWedge2" presStyleLbl="fgSibTrans2D1" presStyleIdx="1" presStyleCnt="5"/>
      <dgm:spPr/>
    </dgm:pt>
    <dgm:pt modelId="{348A7B79-4AE3-4D91-8258-5A7E7C19727C}" type="pres">
      <dgm:prSet presAssocID="{8B7BB83E-AEA8-4138-944D-CFC247573119}" presName="arrowWedge3" presStyleLbl="fgSibTrans2D1" presStyleIdx="2" presStyleCnt="5"/>
      <dgm:spPr/>
    </dgm:pt>
    <dgm:pt modelId="{C4CA0275-2045-4DAC-AC68-6F166AF8EB19}" type="pres">
      <dgm:prSet presAssocID="{90B60793-D8B8-4776-9B54-B3394FF954AE}" presName="arrowWedge4" presStyleLbl="fgSibTrans2D1" presStyleIdx="3" presStyleCnt="5"/>
      <dgm:spPr/>
    </dgm:pt>
    <dgm:pt modelId="{881E95D4-F023-4510-9D53-A92E02EE8CA2}" type="pres">
      <dgm:prSet presAssocID="{E960B10A-214E-4E52-8711-E605F6B6E149}" presName="arrowWedge5" presStyleLbl="fgSibTrans2D1" presStyleIdx="4" presStyleCnt="5"/>
      <dgm:spPr/>
    </dgm:pt>
  </dgm:ptLst>
  <dgm:cxnLst>
    <dgm:cxn modelId="{410FFA89-37FB-44C5-ACDF-30FF9D09F85D}" type="presOf" srcId="{127C349E-37CE-4257-961B-B73CB9451642}" destId="{13316020-1357-441A-AAC8-8650CC82FF06}" srcOrd="0" destOrd="0" presId="urn:microsoft.com/office/officeart/2005/8/layout/cycle8"/>
    <dgm:cxn modelId="{C15AA185-93A7-4F8E-8CC2-58FB79F99AFE}" type="presOf" srcId="{566500F2-8C11-44F6-A707-1C1D4CE291F3}" destId="{E3B1DEC0-F6F9-47A8-97C9-6972B498B988}" srcOrd="0" destOrd="0" presId="urn:microsoft.com/office/officeart/2005/8/layout/cycle8"/>
    <dgm:cxn modelId="{A2FE83B9-598E-43A6-A100-71F0292EB1E1}" type="presOf" srcId="{A0C3D9A6-4408-4E23-BF31-0C1BC83ED994}" destId="{9B8260A0-67E8-47E5-A819-D882C6039400}" srcOrd="1" destOrd="0" presId="urn:microsoft.com/office/officeart/2005/8/layout/cycle8"/>
    <dgm:cxn modelId="{BC81B1A0-BD18-4A05-AFB5-9CA478E28955}" type="presOf" srcId="{127C349E-37CE-4257-961B-B73CB9451642}" destId="{370ABCC8-ED00-4099-9EC7-CD8A953D10F5}" srcOrd="1" destOrd="0" presId="urn:microsoft.com/office/officeart/2005/8/layout/cycle8"/>
    <dgm:cxn modelId="{C0BD81A9-D543-4C31-AB0F-A097005F9FDB}" type="presOf" srcId="{6664DD42-6125-4C8D-96BF-41141F4146D8}" destId="{B01485A5-E674-4CC2-A495-DF603FAFF0B0}" srcOrd="0" destOrd="0" presId="urn:microsoft.com/office/officeart/2005/8/layout/cycle8"/>
    <dgm:cxn modelId="{9EBF1997-D024-4E09-A831-54DE23426265}" type="presOf" srcId="{F702E618-8D4F-4E5F-AC5C-929580BF5514}" destId="{FEEF5556-6AA3-4C51-BFCA-2BF0FEC97408}" srcOrd="1" destOrd="0" presId="urn:microsoft.com/office/officeart/2005/8/layout/cycle8"/>
    <dgm:cxn modelId="{4C949919-786D-409B-B2BA-90E7EC05F8DC}" srcId="{D75EDBD4-F423-48F0-B79B-7AD4A050DAC1}" destId="{6664DD42-6125-4C8D-96BF-41141F4146D8}" srcOrd="1" destOrd="0" parTransId="{25C6146D-8835-43DB-AA80-406C90056F6A}" sibTransId="{62ED7833-D9FE-42EB-86E4-0B3493FAF051}"/>
    <dgm:cxn modelId="{CF09D95B-6CC1-4975-BED8-0E470B839E86}" type="presOf" srcId="{D75EDBD4-F423-48F0-B79B-7AD4A050DAC1}" destId="{27D8BAA2-224F-4451-AB2B-2E8D95BC602E}" srcOrd="0" destOrd="0" presId="urn:microsoft.com/office/officeart/2005/8/layout/cycle8"/>
    <dgm:cxn modelId="{A8CF3AF8-BC72-41EE-9550-350DC21BB0C4}" srcId="{D75EDBD4-F423-48F0-B79B-7AD4A050DAC1}" destId="{F702E618-8D4F-4E5F-AC5C-929580BF5514}" srcOrd="0" destOrd="0" parTransId="{A030F328-9BD6-4A27-B419-0290981A735E}" sibTransId="{DDAF8E64-79B1-4EAB-843A-1D0DB028DE55}"/>
    <dgm:cxn modelId="{C493E130-990D-48B4-ACE0-4C4D7D6C13B9}" type="presOf" srcId="{566500F2-8C11-44F6-A707-1C1D4CE291F3}" destId="{0DF43C06-21A4-4672-807F-9DF3AF109E71}" srcOrd="1" destOrd="0" presId="urn:microsoft.com/office/officeart/2005/8/layout/cycle8"/>
    <dgm:cxn modelId="{FC652E70-41C5-4810-BF1F-320A385AAAD3}" type="presOf" srcId="{6664DD42-6125-4C8D-96BF-41141F4146D8}" destId="{970FF6D4-ADC1-454B-8BC6-B05234E0E46D}" srcOrd="1" destOrd="0" presId="urn:microsoft.com/office/officeart/2005/8/layout/cycle8"/>
    <dgm:cxn modelId="{AA7BD3C5-F086-4D32-A702-3ED9918AFE9C}" type="presOf" srcId="{A0C3D9A6-4408-4E23-BF31-0C1BC83ED994}" destId="{8890938A-6A7C-4760-92BC-5F939DFED32D}" srcOrd="0" destOrd="0" presId="urn:microsoft.com/office/officeart/2005/8/layout/cycle8"/>
    <dgm:cxn modelId="{5D4FE608-317D-49E6-9901-CC5CAF078EC6}" srcId="{D75EDBD4-F423-48F0-B79B-7AD4A050DAC1}" destId="{566500F2-8C11-44F6-A707-1C1D4CE291F3}" srcOrd="4" destOrd="0" parTransId="{8ED6ABFC-7338-446F-8299-7F34EEB35622}" sibTransId="{E960B10A-214E-4E52-8711-E605F6B6E149}"/>
    <dgm:cxn modelId="{C3283B97-1671-493D-AA41-258988066DA1}" type="presOf" srcId="{F702E618-8D4F-4E5F-AC5C-929580BF5514}" destId="{289F6ACA-2D61-4012-9647-FB1F3D3AB63A}" srcOrd="0" destOrd="0" presId="urn:microsoft.com/office/officeart/2005/8/layout/cycle8"/>
    <dgm:cxn modelId="{EC0FA926-2327-47A3-B1AD-13A762E4A9CF}" srcId="{D75EDBD4-F423-48F0-B79B-7AD4A050DAC1}" destId="{A0C3D9A6-4408-4E23-BF31-0C1BC83ED994}" srcOrd="3" destOrd="0" parTransId="{D65094DC-801B-4A11-85C7-10370A4219A6}" sibTransId="{90B60793-D8B8-4776-9B54-B3394FF954AE}"/>
    <dgm:cxn modelId="{0FD7F049-258C-4A7A-941C-732821414516}" srcId="{D75EDBD4-F423-48F0-B79B-7AD4A050DAC1}" destId="{127C349E-37CE-4257-961B-B73CB9451642}" srcOrd="2" destOrd="0" parTransId="{D63B13B5-DD01-4840-961D-9602BBDD4682}" sibTransId="{8B7BB83E-AEA8-4138-944D-CFC247573119}"/>
    <dgm:cxn modelId="{AEABC049-0A64-4548-9B71-740B315A6991}" type="presParOf" srcId="{27D8BAA2-224F-4451-AB2B-2E8D95BC602E}" destId="{289F6ACA-2D61-4012-9647-FB1F3D3AB63A}" srcOrd="0" destOrd="0" presId="urn:microsoft.com/office/officeart/2005/8/layout/cycle8"/>
    <dgm:cxn modelId="{9F128ADC-BD35-4C25-8964-0FC3DC6031B9}" type="presParOf" srcId="{27D8BAA2-224F-4451-AB2B-2E8D95BC602E}" destId="{BDA1BC5A-CBC9-45E7-B8F5-A1F52D5FD113}" srcOrd="1" destOrd="0" presId="urn:microsoft.com/office/officeart/2005/8/layout/cycle8"/>
    <dgm:cxn modelId="{6245ACCF-C6CC-4F6F-892F-2F40A1B4BB04}" type="presParOf" srcId="{27D8BAA2-224F-4451-AB2B-2E8D95BC602E}" destId="{7A9DBD95-3ABD-42AE-98A0-2EF9FEB1BEBE}" srcOrd="2" destOrd="0" presId="urn:microsoft.com/office/officeart/2005/8/layout/cycle8"/>
    <dgm:cxn modelId="{59709862-1E09-4C33-A96C-F16E4B84DE05}" type="presParOf" srcId="{27D8BAA2-224F-4451-AB2B-2E8D95BC602E}" destId="{FEEF5556-6AA3-4C51-BFCA-2BF0FEC97408}" srcOrd="3" destOrd="0" presId="urn:microsoft.com/office/officeart/2005/8/layout/cycle8"/>
    <dgm:cxn modelId="{F47C76E0-B249-49B1-8176-E29BA789CCF1}" type="presParOf" srcId="{27D8BAA2-224F-4451-AB2B-2E8D95BC602E}" destId="{B01485A5-E674-4CC2-A495-DF603FAFF0B0}" srcOrd="4" destOrd="0" presId="urn:microsoft.com/office/officeart/2005/8/layout/cycle8"/>
    <dgm:cxn modelId="{B337D082-8F78-4E85-A1D9-070765C9A7C3}" type="presParOf" srcId="{27D8BAA2-224F-4451-AB2B-2E8D95BC602E}" destId="{5465BB04-D5CC-4F00-AF33-7FBB0079DD84}" srcOrd="5" destOrd="0" presId="urn:microsoft.com/office/officeart/2005/8/layout/cycle8"/>
    <dgm:cxn modelId="{4AB5DE6E-519F-4D73-9219-585A66BCAB32}" type="presParOf" srcId="{27D8BAA2-224F-4451-AB2B-2E8D95BC602E}" destId="{9470AA5C-3E3D-4A83-99B7-006856F9B4B4}" srcOrd="6" destOrd="0" presId="urn:microsoft.com/office/officeart/2005/8/layout/cycle8"/>
    <dgm:cxn modelId="{815492F0-E47F-4255-8EE7-E9E06CCBD447}" type="presParOf" srcId="{27D8BAA2-224F-4451-AB2B-2E8D95BC602E}" destId="{970FF6D4-ADC1-454B-8BC6-B05234E0E46D}" srcOrd="7" destOrd="0" presId="urn:microsoft.com/office/officeart/2005/8/layout/cycle8"/>
    <dgm:cxn modelId="{942C68B8-CC62-4CC8-B507-DB1F7AB531DA}" type="presParOf" srcId="{27D8BAA2-224F-4451-AB2B-2E8D95BC602E}" destId="{13316020-1357-441A-AAC8-8650CC82FF06}" srcOrd="8" destOrd="0" presId="urn:microsoft.com/office/officeart/2005/8/layout/cycle8"/>
    <dgm:cxn modelId="{C3E36278-723D-4CD8-BBE4-A2D310B68522}" type="presParOf" srcId="{27D8BAA2-224F-4451-AB2B-2E8D95BC602E}" destId="{A2D4CAC3-D1C4-4CD2-A082-A33C0AB49622}" srcOrd="9" destOrd="0" presId="urn:microsoft.com/office/officeart/2005/8/layout/cycle8"/>
    <dgm:cxn modelId="{2EE256D7-1BCF-4E53-93C7-E8BA1E7CC1C1}" type="presParOf" srcId="{27D8BAA2-224F-4451-AB2B-2E8D95BC602E}" destId="{7854C271-8A3A-4989-9789-F3B9F211FD31}" srcOrd="10" destOrd="0" presId="urn:microsoft.com/office/officeart/2005/8/layout/cycle8"/>
    <dgm:cxn modelId="{4785E894-5514-47ED-879F-AADB472F5E48}" type="presParOf" srcId="{27D8BAA2-224F-4451-AB2B-2E8D95BC602E}" destId="{370ABCC8-ED00-4099-9EC7-CD8A953D10F5}" srcOrd="11" destOrd="0" presId="urn:microsoft.com/office/officeart/2005/8/layout/cycle8"/>
    <dgm:cxn modelId="{CF7BFD5E-4C0F-4B27-B994-43EE03EC2471}" type="presParOf" srcId="{27D8BAA2-224F-4451-AB2B-2E8D95BC602E}" destId="{8890938A-6A7C-4760-92BC-5F939DFED32D}" srcOrd="12" destOrd="0" presId="urn:microsoft.com/office/officeart/2005/8/layout/cycle8"/>
    <dgm:cxn modelId="{7B223D35-8AA1-4DA1-920D-ECBCC79EC79A}" type="presParOf" srcId="{27D8BAA2-224F-4451-AB2B-2E8D95BC602E}" destId="{7E1D6899-E4AB-4115-9B76-93CE8B6DC5F4}" srcOrd="13" destOrd="0" presId="urn:microsoft.com/office/officeart/2005/8/layout/cycle8"/>
    <dgm:cxn modelId="{F8697FDA-11DC-4DEA-8DBE-B5A94C124375}" type="presParOf" srcId="{27D8BAA2-224F-4451-AB2B-2E8D95BC602E}" destId="{890E18BE-42B1-41D2-BD10-7952EF9975E4}" srcOrd="14" destOrd="0" presId="urn:microsoft.com/office/officeart/2005/8/layout/cycle8"/>
    <dgm:cxn modelId="{BA1B0771-3347-4C3D-9BE7-4A53735F2AC8}" type="presParOf" srcId="{27D8BAA2-224F-4451-AB2B-2E8D95BC602E}" destId="{9B8260A0-67E8-47E5-A819-D882C6039400}" srcOrd="15" destOrd="0" presId="urn:microsoft.com/office/officeart/2005/8/layout/cycle8"/>
    <dgm:cxn modelId="{DC533F35-0E4B-46BE-8548-3379651AE835}" type="presParOf" srcId="{27D8BAA2-224F-4451-AB2B-2E8D95BC602E}" destId="{E3B1DEC0-F6F9-47A8-97C9-6972B498B988}" srcOrd="16" destOrd="0" presId="urn:microsoft.com/office/officeart/2005/8/layout/cycle8"/>
    <dgm:cxn modelId="{3A4B8BBB-5C18-4BF5-8867-584F1389A9A9}" type="presParOf" srcId="{27D8BAA2-224F-4451-AB2B-2E8D95BC602E}" destId="{27E54DDF-BF84-458F-94D5-9067EEAFA45B}" srcOrd="17" destOrd="0" presId="urn:microsoft.com/office/officeart/2005/8/layout/cycle8"/>
    <dgm:cxn modelId="{2F4D988B-D1B2-4638-9A2F-7FD5E659A0B1}" type="presParOf" srcId="{27D8BAA2-224F-4451-AB2B-2E8D95BC602E}" destId="{8F8DFE9C-82C4-415D-971B-925543F4A178}" srcOrd="18" destOrd="0" presId="urn:microsoft.com/office/officeart/2005/8/layout/cycle8"/>
    <dgm:cxn modelId="{481158EF-34C1-4295-ABF6-26AB41F8642A}" type="presParOf" srcId="{27D8BAA2-224F-4451-AB2B-2E8D95BC602E}" destId="{0DF43C06-21A4-4672-807F-9DF3AF109E71}" srcOrd="19" destOrd="0" presId="urn:microsoft.com/office/officeart/2005/8/layout/cycle8"/>
    <dgm:cxn modelId="{6376F31A-0912-4628-BD78-379AC456C5E3}" type="presParOf" srcId="{27D8BAA2-224F-4451-AB2B-2E8D95BC602E}" destId="{1F599F68-7E53-4C05-AB2E-4D7EB60E9233}" srcOrd="20" destOrd="0" presId="urn:microsoft.com/office/officeart/2005/8/layout/cycle8"/>
    <dgm:cxn modelId="{75ADF713-6536-441A-9A2E-CA556F87929A}" type="presParOf" srcId="{27D8BAA2-224F-4451-AB2B-2E8D95BC602E}" destId="{FB748483-3E3E-4EFD-AA98-C587486955C6}" srcOrd="21" destOrd="0" presId="urn:microsoft.com/office/officeart/2005/8/layout/cycle8"/>
    <dgm:cxn modelId="{45CA3ED8-0DE1-49C6-AE6A-B63A9ED53197}" type="presParOf" srcId="{27D8BAA2-224F-4451-AB2B-2E8D95BC602E}" destId="{348A7B79-4AE3-4D91-8258-5A7E7C19727C}" srcOrd="22" destOrd="0" presId="urn:microsoft.com/office/officeart/2005/8/layout/cycle8"/>
    <dgm:cxn modelId="{EC49F1DE-B612-4AFA-8A71-5E7DB1819A3F}" type="presParOf" srcId="{27D8BAA2-224F-4451-AB2B-2E8D95BC602E}" destId="{C4CA0275-2045-4DAC-AC68-6F166AF8EB19}" srcOrd="23" destOrd="0" presId="urn:microsoft.com/office/officeart/2005/8/layout/cycle8"/>
    <dgm:cxn modelId="{D1AB18B1-7699-4962-839D-7B55B28A46DF}" type="presParOf" srcId="{27D8BAA2-224F-4451-AB2B-2E8D95BC602E}" destId="{881E95D4-F023-4510-9D53-A92E02EE8CA2}" srcOrd="24" destOrd="0" presId="urn:microsoft.com/office/officeart/2005/8/layout/cycle8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75EDBD4-F423-48F0-B79B-7AD4A050DAC1}" type="doc">
      <dgm:prSet loTypeId="urn:microsoft.com/office/officeart/2005/8/layout/cycle8" loCatId="cycle" qsTypeId="urn:microsoft.com/office/officeart/2005/8/quickstyle/simple4" qsCatId="simple" csTypeId="urn:microsoft.com/office/officeart/2005/8/colors/accent4_3" csCatId="accent4" phldr="1"/>
      <dgm:spPr/>
      <dgm:t>
        <a:bodyPr/>
        <a:lstStyle/>
        <a:p>
          <a:endParaRPr lang="sv-SE"/>
        </a:p>
      </dgm:t>
    </dgm:pt>
    <dgm:pt modelId="{F702E618-8D4F-4E5F-AC5C-929580BF5514}">
      <dgm:prSet phldrT="[Text]" custT="1"/>
      <dgm:spPr>
        <a:solidFill>
          <a:srgbClr val="D492B3"/>
        </a:solidFill>
      </dgm:spPr>
      <dgm:t>
        <a:bodyPr/>
        <a:lstStyle/>
        <a:p>
          <a:r>
            <a:rPr lang="sv-SE" sz="1500" dirty="0" smtClean="0"/>
            <a:t>Elevers behov</a:t>
          </a:r>
          <a:endParaRPr lang="sv-SE" sz="1500" dirty="0"/>
        </a:p>
      </dgm:t>
    </dgm:pt>
    <dgm:pt modelId="{A030F328-9BD6-4A27-B419-0290981A735E}" type="parTrans" cxnId="{A8CF3AF8-BC72-41EE-9550-350DC21BB0C4}">
      <dgm:prSet/>
      <dgm:spPr/>
      <dgm:t>
        <a:bodyPr/>
        <a:lstStyle/>
        <a:p>
          <a:endParaRPr lang="sv-SE"/>
        </a:p>
      </dgm:t>
    </dgm:pt>
    <dgm:pt modelId="{DDAF8E64-79B1-4EAB-843A-1D0DB028DE55}" type="sibTrans" cxnId="{A8CF3AF8-BC72-41EE-9550-350DC21BB0C4}">
      <dgm:prSet/>
      <dgm:spPr/>
      <dgm:t>
        <a:bodyPr/>
        <a:lstStyle/>
        <a:p>
          <a:endParaRPr lang="sv-SE"/>
        </a:p>
      </dgm:t>
    </dgm:pt>
    <dgm:pt modelId="{127C349E-37CE-4257-961B-B73CB9451642}">
      <dgm:prSet phldrT="[Text]" custT="1"/>
      <dgm:spPr/>
      <dgm:t>
        <a:bodyPr lIns="0" rIns="0"/>
        <a:lstStyle/>
        <a:p>
          <a:r>
            <a:rPr lang="sv-SE" sz="1400" b="1" dirty="0" smtClean="0">
              <a:latin typeface="+mj-lt"/>
            </a:rPr>
            <a:t>Skapa</a:t>
          </a:r>
          <a:r>
            <a:rPr lang="sv-SE" sz="1400" dirty="0" smtClean="0"/>
            <a:t> </a:t>
          </a:r>
          <a:r>
            <a:rPr lang="sv-SE" sz="1400" b="1" dirty="0" smtClean="0">
              <a:latin typeface="+mj-lt"/>
            </a:rPr>
            <a:t>förut-sättningar</a:t>
          </a:r>
          <a:endParaRPr lang="sv-SE" sz="1400" b="1" dirty="0">
            <a:latin typeface="+mj-lt"/>
          </a:endParaRPr>
        </a:p>
      </dgm:t>
    </dgm:pt>
    <dgm:pt modelId="{D63B13B5-DD01-4840-961D-9602BBDD4682}" type="parTrans" cxnId="{0FD7F049-258C-4A7A-941C-732821414516}">
      <dgm:prSet/>
      <dgm:spPr/>
      <dgm:t>
        <a:bodyPr/>
        <a:lstStyle/>
        <a:p>
          <a:endParaRPr lang="sv-SE"/>
        </a:p>
      </dgm:t>
    </dgm:pt>
    <dgm:pt modelId="{8B7BB83E-AEA8-4138-944D-CFC247573119}" type="sibTrans" cxnId="{0FD7F049-258C-4A7A-941C-732821414516}">
      <dgm:prSet/>
      <dgm:spPr/>
      <dgm:t>
        <a:bodyPr/>
        <a:lstStyle/>
        <a:p>
          <a:endParaRPr lang="sv-SE"/>
        </a:p>
      </dgm:t>
    </dgm:pt>
    <dgm:pt modelId="{A0C3D9A6-4408-4E23-BF31-0C1BC83ED994}">
      <dgm:prSet phldrT="[Text]" custT="1"/>
      <dgm:spPr/>
      <dgm:t>
        <a:bodyPr/>
        <a:lstStyle/>
        <a:p>
          <a:r>
            <a:rPr lang="sv-SE" sz="1500" dirty="0" smtClean="0"/>
            <a:t>Utveckling och lärande</a:t>
          </a:r>
          <a:endParaRPr lang="sv-SE" sz="1500" dirty="0"/>
        </a:p>
      </dgm:t>
    </dgm:pt>
    <dgm:pt modelId="{D65094DC-801B-4A11-85C7-10370A4219A6}" type="parTrans" cxnId="{EC0FA926-2327-47A3-B1AD-13A762E4A9CF}">
      <dgm:prSet/>
      <dgm:spPr/>
      <dgm:t>
        <a:bodyPr/>
        <a:lstStyle/>
        <a:p>
          <a:endParaRPr lang="sv-SE"/>
        </a:p>
      </dgm:t>
    </dgm:pt>
    <dgm:pt modelId="{90B60793-D8B8-4776-9B54-B3394FF954AE}" type="sibTrans" cxnId="{EC0FA926-2327-47A3-B1AD-13A762E4A9CF}">
      <dgm:prSet/>
      <dgm:spPr/>
      <dgm:t>
        <a:bodyPr/>
        <a:lstStyle/>
        <a:p>
          <a:endParaRPr lang="sv-SE"/>
        </a:p>
      </dgm:t>
    </dgm:pt>
    <dgm:pt modelId="{566500F2-8C11-44F6-A707-1C1D4CE291F3}">
      <dgm:prSet phldrT="[Text]" custT="1"/>
      <dgm:spPr/>
      <dgm:t>
        <a:bodyPr/>
        <a:lstStyle/>
        <a:p>
          <a:r>
            <a:rPr lang="sv-SE" sz="1500" dirty="0" smtClean="0"/>
            <a:t>Utvärdering</a:t>
          </a:r>
          <a:endParaRPr lang="sv-SE" sz="1500" dirty="0"/>
        </a:p>
      </dgm:t>
    </dgm:pt>
    <dgm:pt modelId="{8ED6ABFC-7338-446F-8299-7F34EEB35622}" type="parTrans" cxnId="{5D4FE608-317D-49E6-9901-CC5CAF078EC6}">
      <dgm:prSet/>
      <dgm:spPr/>
      <dgm:t>
        <a:bodyPr/>
        <a:lstStyle/>
        <a:p>
          <a:endParaRPr lang="sv-SE"/>
        </a:p>
      </dgm:t>
    </dgm:pt>
    <dgm:pt modelId="{E960B10A-214E-4E52-8711-E605F6B6E149}" type="sibTrans" cxnId="{5D4FE608-317D-49E6-9901-CC5CAF078EC6}">
      <dgm:prSet/>
      <dgm:spPr/>
      <dgm:t>
        <a:bodyPr/>
        <a:lstStyle/>
        <a:p>
          <a:endParaRPr lang="sv-SE"/>
        </a:p>
      </dgm:t>
    </dgm:pt>
    <dgm:pt modelId="{6664DD42-6125-4C8D-96BF-41141F4146D8}">
      <dgm:prSet phldrT="[Text]" custT="1"/>
      <dgm:spPr/>
      <dgm:t>
        <a:bodyPr/>
        <a:lstStyle/>
        <a:p>
          <a:r>
            <a:rPr lang="sv-SE" sz="1500" dirty="0" smtClean="0"/>
            <a:t>Lärares behov</a:t>
          </a:r>
          <a:endParaRPr lang="sv-SE" sz="1500" dirty="0"/>
        </a:p>
      </dgm:t>
    </dgm:pt>
    <dgm:pt modelId="{62ED7833-D9FE-42EB-86E4-0B3493FAF051}" type="sibTrans" cxnId="{4C949919-786D-409B-B2BA-90E7EC05F8DC}">
      <dgm:prSet/>
      <dgm:spPr/>
      <dgm:t>
        <a:bodyPr/>
        <a:lstStyle/>
        <a:p>
          <a:endParaRPr lang="sv-SE"/>
        </a:p>
      </dgm:t>
    </dgm:pt>
    <dgm:pt modelId="{25C6146D-8835-43DB-AA80-406C90056F6A}" type="parTrans" cxnId="{4C949919-786D-409B-B2BA-90E7EC05F8DC}">
      <dgm:prSet/>
      <dgm:spPr/>
      <dgm:t>
        <a:bodyPr/>
        <a:lstStyle/>
        <a:p>
          <a:endParaRPr lang="sv-SE"/>
        </a:p>
      </dgm:t>
    </dgm:pt>
    <dgm:pt modelId="{27D8BAA2-224F-4451-AB2B-2E8D95BC602E}" type="pres">
      <dgm:prSet presAssocID="{D75EDBD4-F423-48F0-B79B-7AD4A050DAC1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sv-SE"/>
        </a:p>
      </dgm:t>
    </dgm:pt>
    <dgm:pt modelId="{289F6ACA-2D61-4012-9647-FB1F3D3AB63A}" type="pres">
      <dgm:prSet presAssocID="{D75EDBD4-F423-48F0-B79B-7AD4A050DAC1}" presName="wedge1" presStyleLbl="node1" presStyleIdx="0" presStyleCnt="5"/>
      <dgm:spPr/>
      <dgm:t>
        <a:bodyPr/>
        <a:lstStyle/>
        <a:p>
          <a:endParaRPr lang="sv-SE"/>
        </a:p>
      </dgm:t>
    </dgm:pt>
    <dgm:pt modelId="{BDA1BC5A-CBC9-45E7-B8F5-A1F52D5FD113}" type="pres">
      <dgm:prSet presAssocID="{D75EDBD4-F423-48F0-B79B-7AD4A050DAC1}" presName="dummy1a" presStyleCnt="0"/>
      <dgm:spPr/>
    </dgm:pt>
    <dgm:pt modelId="{7A9DBD95-3ABD-42AE-98A0-2EF9FEB1BEBE}" type="pres">
      <dgm:prSet presAssocID="{D75EDBD4-F423-48F0-B79B-7AD4A050DAC1}" presName="dummy1b" presStyleCnt="0"/>
      <dgm:spPr/>
    </dgm:pt>
    <dgm:pt modelId="{FEEF5556-6AA3-4C51-BFCA-2BF0FEC97408}" type="pres">
      <dgm:prSet presAssocID="{D75EDBD4-F423-48F0-B79B-7AD4A050DAC1}" presName="wedge1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B01485A5-E674-4CC2-A495-DF603FAFF0B0}" type="pres">
      <dgm:prSet presAssocID="{D75EDBD4-F423-48F0-B79B-7AD4A050DAC1}" presName="wedge2" presStyleLbl="node1" presStyleIdx="1" presStyleCnt="5"/>
      <dgm:spPr/>
      <dgm:t>
        <a:bodyPr/>
        <a:lstStyle/>
        <a:p>
          <a:endParaRPr lang="sv-SE"/>
        </a:p>
      </dgm:t>
    </dgm:pt>
    <dgm:pt modelId="{5465BB04-D5CC-4F00-AF33-7FBB0079DD84}" type="pres">
      <dgm:prSet presAssocID="{D75EDBD4-F423-48F0-B79B-7AD4A050DAC1}" presName="dummy2a" presStyleCnt="0"/>
      <dgm:spPr/>
    </dgm:pt>
    <dgm:pt modelId="{9470AA5C-3E3D-4A83-99B7-006856F9B4B4}" type="pres">
      <dgm:prSet presAssocID="{D75EDBD4-F423-48F0-B79B-7AD4A050DAC1}" presName="dummy2b" presStyleCnt="0"/>
      <dgm:spPr/>
    </dgm:pt>
    <dgm:pt modelId="{970FF6D4-ADC1-454B-8BC6-B05234E0E46D}" type="pres">
      <dgm:prSet presAssocID="{D75EDBD4-F423-48F0-B79B-7AD4A050DAC1}" presName="wedge2Tx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13316020-1357-441A-AAC8-8650CC82FF06}" type="pres">
      <dgm:prSet presAssocID="{D75EDBD4-F423-48F0-B79B-7AD4A050DAC1}" presName="wedge3" presStyleLbl="node1" presStyleIdx="2" presStyleCnt="5"/>
      <dgm:spPr/>
      <dgm:t>
        <a:bodyPr/>
        <a:lstStyle/>
        <a:p>
          <a:endParaRPr lang="sv-SE"/>
        </a:p>
      </dgm:t>
    </dgm:pt>
    <dgm:pt modelId="{A2D4CAC3-D1C4-4CD2-A082-A33C0AB49622}" type="pres">
      <dgm:prSet presAssocID="{D75EDBD4-F423-48F0-B79B-7AD4A050DAC1}" presName="dummy3a" presStyleCnt="0"/>
      <dgm:spPr/>
    </dgm:pt>
    <dgm:pt modelId="{7854C271-8A3A-4989-9789-F3B9F211FD31}" type="pres">
      <dgm:prSet presAssocID="{D75EDBD4-F423-48F0-B79B-7AD4A050DAC1}" presName="dummy3b" presStyleCnt="0"/>
      <dgm:spPr/>
    </dgm:pt>
    <dgm:pt modelId="{370ABCC8-ED00-4099-9EC7-CD8A953D10F5}" type="pres">
      <dgm:prSet presAssocID="{D75EDBD4-F423-48F0-B79B-7AD4A050DAC1}" presName="wedge3Tx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8890938A-6A7C-4760-92BC-5F939DFED32D}" type="pres">
      <dgm:prSet presAssocID="{D75EDBD4-F423-48F0-B79B-7AD4A050DAC1}" presName="wedge4" presStyleLbl="node1" presStyleIdx="3" presStyleCnt="5"/>
      <dgm:spPr/>
      <dgm:t>
        <a:bodyPr/>
        <a:lstStyle/>
        <a:p>
          <a:endParaRPr lang="sv-SE"/>
        </a:p>
      </dgm:t>
    </dgm:pt>
    <dgm:pt modelId="{7E1D6899-E4AB-4115-9B76-93CE8B6DC5F4}" type="pres">
      <dgm:prSet presAssocID="{D75EDBD4-F423-48F0-B79B-7AD4A050DAC1}" presName="dummy4a" presStyleCnt="0"/>
      <dgm:spPr/>
    </dgm:pt>
    <dgm:pt modelId="{890E18BE-42B1-41D2-BD10-7952EF9975E4}" type="pres">
      <dgm:prSet presAssocID="{D75EDBD4-F423-48F0-B79B-7AD4A050DAC1}" presName="dummy4b" presStyleCnt="0"/>
      <dgm:spPr/>
    </dgm:pt>
    <dgm:pt modelId="{9B8260A0-67E8-47E5-A819-D882C6039400}" type="pres">
      <dgm:prSet presAssocID="{D75EDBD4-F423-48F0-B79B-7AD4A050DAC1}" presName="wedge4Tx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E3B1DEC0-F6F9-47A8-97C9-6972B498B988}" type="pres">
      <dgm:prSet presAssocID="{D75EDBD4-F423-48F0-B79B-7AD4A050DAC1}" presName="wedge5" presStyleLbl="node1" presStyleIdx="4" presStyleCnt="5"/>
      <dgm:spPr/>
      <dgm:t>
        <a:bodyPr/>
        <a:lstStyle/>
        <a:p>
          <a:endParaRPr lang="sv-SE"/>
        </a:p>
      </dgm:t>
    </dgm:pt>
    <dgm:pt modelId="{27E54DDF-BF84-458F-94D5-9067EEAFA45B}" type="pres">
      <dgm:prSet presAssocID="{D75EDBD4-F423-48F0-B79B-7AD4A050DAC1}" presName="dummy5a" presStyleCnt="0"/>
      <dgm:spPr/>
    </dgm:pt>
    <dgm:pt modelId="{8F8DFE9C-82C4-415D-971B-925543F4A178}" type="pres">
      <dgm:prSet presAssocID="{D75EDBD4-F423-48F0-B79B-7AD4A050DAC1}" presName="dummy5b" presStyleCnt="0"/>
      <dgm:spPr/>
    </dgm:pt>
    <dgm:pt modelId="{0DF43C06-21A4-4672-807F-9DF3AF109E71}" type="pres">
      <dgm:prSet presAssocID="{D75EDBD4-F423-48F0-B79B-7AD4A050DAC1}" presName="wedge5Tx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1F599F68-7E53-4C05-AB2E-4D7EB60E9233}" type="pres">
      <dgm:prSet presAssocID="{DDAF8E64-79B1-4EAB-843A-1D0DB028DE55}" presName="arrowWedge1" presStyleLbl="fgSibTrans2D1" presStyleIdx="0" presStyleCnt="5"/>
      <dgm:spPr>
        <a:solidFill>
          <a:srgbClr val="D492B3"/>
        </a:solidFill>
      </dgm:spPr>
    </dgm:pt>
    <dgm:pt modelId="{FB748483-3E3E-4EFD-AA98-C587486955C6}" type="pres">
      <dgm:prSet presAssocID="{62ED7833-D9FE-42EB-86E4-0B3493FAF051}" presName="arrowWedge2" presStyleLbl="fgSibTrans2D1" presStyleIdx="1" presStyleCnt="5"/>
      <dgm:spPr/>
    </dgm:pt>
    <dgm:pt modelId="{348A7B79-4AE3-4D91-8258-5A7E7C19727C}" type="pres">
      <dgm:prSet presAssocID="{8B7BB83E-AEA8-4138-944D-CFC247573119}" presName="arrowWedge3" presStyleLbl="fgSibTrans2D1" presStyleIdx="2" presStyleCnt="5"/>
      <dgm:spPr/>
    </dgm:pt>
    <dgm:pt modelId="{C4CA0275-2045-4DAC-AC68-6F166AF8EB19}" type="pres">
      <dgm:prSet presAssocID="{90B60793-D8B8-4776-9B54-B3394FF954AE}" presName="arrowWedge4" presStyleLbl="fgSibTrans2D1" presStyleIdx="3" presStyleCnt="5"/>
      <dgm:spPr/>
    </dgm:pt>
    <dgm:pt modelId="{881E95D4-F023-4510-9D53-A92E02EE8CA2}" type="pres">
      <dgm:prSet presAssocID="{E960B10A-214E-4E52-8711-E605F6B6E149}" presName="arrowWedge5" presStyleLbl="fgSibTrans2D1" presStyleIdx="4" presStyleCnt="5"/>
      <dgm:spPr/>
    </dgm:pt>
  </dgm:ptLst>
  <dgm:cxnLst>
    <dgm:cxn modelId="{177EA73E-612F-4329-A69C-0711497DB4DE}" type="presOf" srcId="{A0C3D9A6-4408-4E23-BF31-0C1BC83ED994}" destId="{9B8260A0-67E8-47E5-A819-D882C6039400}" srcOrd="1" destOrd="0" presId="urn:microsoft.com/office/officeart/2005/8/layout/cycle8"/>
    <dgm:cxn modelId="{EC0FA926-2327-47A3-B1AD-13A762E4A9CF}" srcId="{D75EDBD4-F423-48F0-B79B-7AD4A050DAC1}" destId="{A0C3D9A6-4408-4E23-BF31-0C1BC83ED994}" srcOrd="3" destOrd="0" parTransId="{D65094DC-801B-4A11-85C7-10370A4219A6}" sibTransId="{90B60793-D8B8-4776-9B54-B3394FF954AE}"/>
    <dgm:cxn modelId="{4C949919-786D-409B-B2BA-90E7EC05F8DC}" srcId="{D75EDBD4-F423-48F0-B79B-7AD4A050DAC1}" destId="{6664DD42-6125-4C8D-96BF-41141F4146D8}" srcOrd="1" destOrd="0" parTransId="{25C6146D-8835-43DB-AA80-406C90056F6A}" sibTransId="{62ED7833-D9FE-42EB-86E4-0B3493FAF051}"/>
    <dgm:cxn modelId="{88565439-DE96-4815-977D-2F72CB9D0B7E}" type="presOf" srcId="{566500F2-8C11-44F6-A707-1C1D4CE291F3}" destId="{E3B1DEC0-F6F9-47A8-97C9-6972B498B988}" srcOrd="0" destOrd="0" presId="urn:microsoft.com/office/officeart/2005/8/layout/cycle8"/>
    <dgm:cxn modelId="{8A0C8ABC-89AC-4F18-A71D-10FB26E1DDCE}" type="presOf" srcId="{D75EDBD4-F423-48F0-B79B-7AD4A050DAC1}" destId="{27D8BAA2-224F-4451-AB2B-2E8D95BC602E}" srcOrd="0" destOrd="0" presId="urn:microsoft.com/office/officeart/2005/8/layout/cycle8"/>
    <dgm:cxn modelId="{A8CF3AF8-BC72-41EE-9550-350DC21BB0C4}" srcId="{D75EDBD4-F423-48F0-B79B-7AD4A050DAC1}" destId="{F702E618-8D4F-4E5F-AC5C-929580BF5514}" srcOrd="0" destOrd="0" parTransId="{A030F328-9BD6-4A27-B419-0290981A735E}" sibTransId="{DDAF8E64-79B1-4EAB-843A-1D0DB028DE55}"/>
    <dgm:cxn modelId="{ACAFB0DF-2475-4960-ADA2-F25D8926AB26}" type="presOf" srcId="{6664DD42-6125-4C8D-96BF-41141F4146D8}" destId="{970FF6D4-ADC1-454B-8BC6-B05234E0E46D}" srcOrd="1" destOrd="0" presId="urn:microsoft.com/office/officeart/2005/8/layout/cycle8"/>
    <dgm:cxn modelId="{6FEB52AC-9475-414F-BA8C-A0F2C027024D}" type="presOf" srcId="{566500F2-8C11-44F6-A707-1C1D4CE291F3}" destId="{0DF43C06-21A4-4672-807F-9DF3AF109E71}" srcOrd="1" destOrd="0" presId="urn:microsoft.com/office/officeart/2005/8/layout/cycle8"/>
    <dgm:cxn modelId="{440CCF5A-32A4-4E39-8407-F45DEA8E8D8F}" type="presOf" srcId="{F702E618-8D4F-4E5F-AC5C-929580BF5514}" destId="{FEEF5556-6AA3-4C51-BFCA-2BF0FEC97408}" srcOrd="1" destOrd="0" presId="urn:microsoft.com/office/officeart/2005/8/layout/cycle8"/>
    <dgm:cxn modelId="{5D4FE608-317D-49E6-9901-CC5CAF078EC6}" srcId="{D75EDBD4-F423-48F0-B79B-7AD4A050DAC1}" destId="{566500F2-8C11-44F6-A707-1C1D4CE291F3}" srcOrd="4" destOrd="0" parTransId="{8ED6ABFC-7338-446F-8299-7F34EEB35622}" sibTransId="{E960B10A-214E-4E52-8711-E605F6B6E149}"/>
    <dgm:cxn modelId="{0FD7F049-258C-4A7A-941C-732821414516}" srcId="{D75EDBD4-F423-48F0-B79B-7AD4A050DAC1}" destId="{127C349E-37CE-4257-961B-B73CB9451642}" srcOrd="2" destOrd="0" parTransId="{D63B13B5-DD01-4840-961D-9602BBDD4682}" sibTransId="{8B7BB83E-AEA8-4138-944D-CFC247573119}"/>
    <dgm:cxn modelId="{521E5171-0E7E-4BA1-A917-0FC9C23AA917}" type="presOf" srcId="{A0C3D9A6-4408-4E23-BF31-0C1BC83ED994}" destId="{8890938A-6A7C-4760-92BC-5F939DFED32D}" srcOrd="0" destOrd="0" presId="urn:microsoft.com/office/officeart/2005/8/layout/cycle8"/>
    <dgm:cxn modelId="{0BBE2E90-ED7B-47F5-B158-50C6FF16B22C}" type="presOf" srcId="{6664DD42-6125-4C8D-96BF-41141F4146D8}" destId="{B01485A5-E674-4CC2-A495-DF603FAFF0B0}" srcOrd="0" destOrd="0" presId="urn:microsoft.com/office/officeart/2005/8/layout/cycle8"/>
    <dgm:cxn modelId="{41A7C82E-8C43-4B7B-93B0-98C05F5298CD}" type="presOf" srcId="{127C349E-37CE-4257-961B-B73CB9451642}" destId="{370ABCC8-ED00-4099-9EC7-CD8A953D10F5}" srcOrd="1" destOrd="0" presId="urn:microsoft.com/office/officeart/2005/8/layout/cycle8"/>
    <dgm:cxn modelId="{FC9C7DC5-D556-4557-B5FB-31F827A797EB}" type="presOf" srcId="{127C349E-37CE-4257-961B-B73CB9451642}" destId="{13316020-1357-441A-AAC8-8650CC82FF06}" srcOrd="0" destOrd="0" presId="urn:microsoft.com/office/officeart/2005/8/layout/cycle8"/>
    <dgm:cxn modelId="{99ACBBF4-9960-4D8C-A437-B675E08CCFBB}" type="presOf" srcId="{F702E618-8D4F-4E5F-AC5C-929580BF5514}" destId="{289F6ACA-2D61-4012-9647-FB1F3D3AB63A}" srcOrd="0" destOrd="0" presId="urn:microsoft.com/office/officeart/2005/8/layout/cycle8"/>
    <dgm:cxn modelId="{3B57DD27-C431-413A-ABF9-7C9193EB97D2}" type="presParOf" srcId="{27D8BAA2-224F-4451-AB2B-2E8D95BC602E}" destId="{289F6ACA-2D61-4012-9647-FB1F3D3AB63A}" srcOrd="0" destOrd="0" presId="urn:microsoft.com/office/officeart/2005/8/layout/cycle8"/>
    <dgm:cxn modelId="{59A65EBD-AB66-4662-8A25-7897CC373388}" type="presParOf" srcId="{27D8BAA2-224F-4451-AB2B-2E8D95BC602E}" destId="{BDA1BC5A-CBC9-45E7-B8F5-A1F52D5FD113}" srcOrd="1" destOrd="0" presId="urn:microsoft.com/office/officeart/2005/8/layout/cycle8"/>
    <dgm:cxn modelId="{C13FD2CB-CAC8-444E-A13D-BE7F4319DB84}" type="presParOf" srcId="{27D8BAA2-224F-4451-AB2B-2E8D95BC602E}" destId="{7A9DBD95-3ABD-42AE-98A0-2EF9FEB1BEBE}" srcOrd="2" destOrd="0" presId="urn:microsoft.com/office/officeart/2005/8/layout/cycle8"/>
    <dgm:cxn modelId="{C16652C2-0752-43F4-8E58-2832D678FE87}" type="presParOf" srcId="{27D8BAA2-224F-4451-AB2B-2E8D95BC602E}" destId="{FEEF5556-6AA3-4C51-BFCA-2BF0FEC97408}" srcOrd="3" destOrd="0" presId="urn:microsoft.com/office/officeart/2005/8/layout/cycle8"/>
    <dgm:cxn modelId="{5868983E-7521-415C-8E4B-C00FF634CE8A}" type="presParOf" srcId="{27D8BAA2-224F-4451-AB2B-2E8D95BC602E}" destId="{B01485A5-E674-4CC2-A495-DF603FAFF0B0}" srcOrd="4" destOrd="0" presId="urn:microsoft.com/office/officeart/2005/8/layout/cycle8"/>
    <dgm:cxn modelId="{D8AA952B-5000-4E8A-B331-0310CCD9549F}" type="presParOf" srcId="{27D8BAA2-224F-4451-AB2B-2E8D95BC602E}" destId="{5465BB04-D5CC-4F00-AF33-7FBB0079DD84}" srcOrd="5" destOrd="0" presId="urn:microsoft.com/office/officeart/2005/8/layout/cycle8"/>
    <dgm:cxn modelId="{0630665E-1DFF-412E-9D7F-FB2BFEC03892}" type="presParOf" srcId="{27D8BAA2-224F-4451-AB2B-2E8D95BC602E}" destId="{9470AA5C-3E3D-4A83-99B7-006856F9B4B4}" srcOrd="6" destOrd="0" presId="urn:microsoft.com/office/officeart/2005/8/layout/cycle8"/>
    <dgm:cxn modelId="{97A64A06-3568-424E-AAD0-12D2210EE994}" type="presParOf" srcId="{27D8BAA2-224F-4451-AB2B-2E8D95BC602E}" destId="{970FF6D4-ADC1-454B-8BC6-B05234E0E46D}" srcOrd="7" destOrd="0" presId="urn:microsoft.com/office/officeart/2005/8/layout/cycle8"/>
    <dgm:cxn modelId="{8850A0E0-D0BD-4F11-BDEC-2AC045E4AB4F}" type="presParOf" srcId="{27D8BAA2-224F-4451-AB2B-2E8D95BC602E}" destId="{13316020-1357-441A-AAC8-8650CC82FF06}" srcOrd="8" destOrd="0" presId="urn:microsoft.com/office/officeart/2005/8/layout/cycle8"/>
    <dgm:cxn modelId="{78B49AB8-40BE-4E47-8E4F-EDD9A5AB14F5}" type="presParOf" srcId="{27D8BAA2-224F-4451-AB2B-2E8D95BC602E}" destId="{A2D4CAC3-D1C4-4CD2-A082-A33C0AB49622}" srcOrd="9" destOrd="0" presId="urn:microsoft.com/office/officeart/2005/8/layout/cycle8"/>
    <dgm:cxn modelId="{1A79A8E0-8E5C-4F59-A610-36472A4DC068}" type="presParOf" srcId="{27D8BAA2-224F-4451-AB2B-2E8D95BC602E}" destId="{7854C271-8A3A-4989-9789-F3B9F211FD31}" srcOrd="10" destOrd="0" presId="urn:microsoft.com/office/officeart/2005/8/layout/cycle8"/>
    <dgm:cxn modelId="{F3C97704-CB19-4BA1-AE50-6893ECA896CF}" type="presParOf" srcId="{27D8BAA2-224F-4451-AB2B-2E8D95BC602E}" destId="{370ABCC8-ED00-4099-9EC7-CD8A953D10F5}" srcOrd="11" destOrd="0" presId="urn:microsoft.com/office/officeart/2005/8/layout/cycle8"/>
    <dgm:cxn modelId="{108FC8CF-9421-4F96-87C2-34081793A892}" type="presParOf" srcId="{27D8BAA2-224F-4451-AB2B-2E8D95BC602E}" destId="{8890938A-6A7C-4760-92BC-5F939DFED32D}" srcOrd="12" destOrd="0" presId="urn:microsoft.com/office/officeart/2005/8/layout/cycle8"/>
    <dgm:cxn modelId="{E142696B-C1ED-4242-B230-3750B714A90A}" type="presParOf" srcId="{27D8BAA2-224F-4451-AB2B-2E8D95BC602E}" destId="{7E1D6899-E4AB-4115-9B76-93CE8B6DC5F4}" srcOrd="13" destOrd="0" presId="urn:microsoft.com/office/officeart/2005/8/layout/cycle8"/>
    <dgm:cxn modelId="{5FBF533C-7BE7-4C41-ACCB-0F6D0C011E65}" type="presParOf" srcId="{27D8BAA2-224F-4451-AB2B-2E8D95BC602E}" destId="{890E18BE-42B1-41D2-BD10-7952EF9975E4}" srcOrd="14" destOrd="0" presId="urn:microsoft.com/office/officeart/2005/8/layout/cycle8"/>
    <dgm:cxn modelId="{115648A5-3485-4AC5-81E3-5B5EA32FDE26}" type="presParOf" srcId="{27D8BAA2-224F-4451-AB2B-2E8D95BC602E}" destId="{9B8260A0-67E8-47E5-A819-D882C6039400}" srcOrd="15" destOrd="0" presId="urn:microsoft.com/office/officeart/2005/8/layout/cycle8"/>
    <dgm:cxn modelId="{51F23848-C807-41EE-8729-D51E4752EA40}" type="presParOf" srcId="{27D8BAA2-224F-4451-AB2B-2E8D95BC602E}" destId="{E3B1DEC0-F6F9-47A8-97C9-6972B498B988}" srcOrd="16" destOrd="0" presId="urn:microsoft.com/office/officeart/2005/8/layout/cycle8"/>
    <dgm:cxn modelId="{B708AE2F-73E4-4C25-8C2F-E0DB5D4E8A6B}" type="presParOf" srcId="{27D8BAA2-224F-4451-AB2B-2E8D95BC602E}" destId="{27E54DDF-BF84-458F-94D5-9067EEAFA45B}" srcOrd="17" destOrd="0" presId="urn:microsoft.com/office/officeart/2005/8/layout/cycle8"/>
    <dgm:cxn modelId="{C6FE2DA3-3235-4FAC-8583-D1BF857611A0}" type="presParOf" srcId="{27D8BAA2-224F-4451-AB2B-2E8D95BC602E}" destId="{8F8DFE9C-82C4-415D-971B-925543F4A178}" srcOrd="18" destOrd="0" presId="urn:microsoft.com/office/officeart/2005/8/layout/cycle8"/>
    <dgm:cxn modelId="{9FBD3D83-7FFD-47C9-BCB1-CE62E0772450}" type="presParOf" srcId="{27D8BAA2-224F-4451-AB2B-2E8D95BC602E}" destId="{0DF43C06-21A4-4672-807F-9DF3AF109E71}" srcOrd="19" destOrd="0" presId="urn:microsoft.com/office/officeart/2005/8/layout/cycle8"/>
    <dgm:cxn modelId="{94C28A7E-D8DC-48C8-B8CF-EA999F7562F7}" type="presParOf" srcId="{27D8BAA2-224F-4451-AB2B-2E8D95BC602E}" destId="{1F599F68-7E53-4C05-AB2E-4D7EB60E9233}" srcOrd="20" destOrd="0" presId="urn:microsoft.com/office/officeart/2005/8/layout/cycle8"/>
    <dgm:cxn modelId="{A83A230E-1E22-42A4-BA83-F157D89CAB52}" type="presParOf" srcId="{27D8BAA2-224F-4451-AB2B-2E8D95BC602E}" destId="{FB748483-3E3E-4EFD-AA98-C587486955C6}" srcOrd="21" destOrd="0" presId="urn:microsoft.com/office/officeart/2005/8/layout/cycle8"/>
    <dgm:cxn modelId="{1313236B-EFBA-4169-8539-8FF1CD28171A}" type="presParOf" srcId="{27D8BAA2-224F-4451-AB2B-2E8D95BC602E}" destId="{348A7B79-4AE3-4D91-8258-5A7E7C19727C}" srcOrd="22" destOrd="0" presId="urn:microsoft.com/office/officeart/2005/8/layout/cycle8"/>
    <dgm:cxn modelId="{7A2090F2-0066-4C09-A221-C0BE1FB1A426}" type="presParOf" srcId="{27D8BAA2-224F-4451-AB2B-2E8D95BC602E}" destId="{C4CA0275-2045-4DAC-AC68-6F166AF8EB19}" srcOrd="23" destOrd="0" presId="urn:microsoft.com/office/officeart/2005/8/layout/cycle8"/>
    <dgm:cxn modelId="{E12B4252-6584-4D75-96C2-0B189321F9A4}" type="presParOf" srcId="{27D8BAA2-224F-4451-AB2B-2E8D95BC602E}" destId="{881E95D4-F023-4510-9D53-A92E02EE8CA2}" srcOrd="24" destOrd="0" presId="urn:microsoft.com/office/officeart/2005/8/layout/cycle8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75EDBD4-F423-48F0-B79B-7AD4A050DAC1}" type="doc">
      <dgm:prSet loTypeId="urn:microsoft.com/office/officeart/2005/8/layout/cycle8" loCatId="cycle" qsTypeId="urn:microsoft.com/office/officeart/2005/8/quickstyle/simple4" qsCatId="simple" csTypeId="urn:microsoft.com/office/officeart/2005/8/colors/accent4_3" csCatId="accent4" phldr="1"/>
      <dgm:spPr/>
      <dgm:t>
        <a:bodyPr/>
        <a:lstStyle/>
        <a:p>
          <a:endParaRPr lang="sv-SE"/>
        </a:p>
      </dgm:t>
    </dgm:pt>
    <dgm:pt modelId="{F702E618-8D4F-4E5F-AC5C-929580BF5514}">
      <dgm:prSet phldrT="[Text]" custT="1"/>
      <dgm:spPr>
        <a:solidFill>
          <a:srgbClr val="D492B3"/>
        </a:solidFill>
      </dgm:spPr>
      <dgm:t>
        <a:bodyPr/>
        <a:lstStyle/>
        <a:p>
          <a:r>
            <a:rPr lang="sv-SE" sz="1500" dirty="0" smtClean="0"/>
            <a:t>Elevers behov</a:t>
          </a:r>
          <a:endParaRPr lang="sv-SE" sz="1500" dirty="0"/>
        </a:p>
      </dgm:t>
    </dgm:pt>
    <dgm:pt modelId="{A030F328-9BD6-4A27-B419-0290981A735E}" type="parTrans" cxnId="{A8CF3AF8-BC72-41EE-9550-350DC21BB0C4}">
      <dgm:prSet/>
      <dgm:spPr/>
      <dgm:t>
        <a:bodyPr/>
        <a:lstStyle/>
        <a:p>
          <a:endParaRPr lang="sv-SE"/>
        </a:p>
      </dgm:t>
    </dgm:pt>
    <dgm:pt modelId="{DDAF8E64-79B1-4EAB-843A-1D0DB028DE55}" type="sibTrans" cxnId="{A8CF3AF8-BC72-41EE-9550-350DC21BB0C4}">
      <dgm:prSet/>
      <dgm:spPr/>
      <dgm:t>
        <a:bodyPr/>
        <a:lstStyle/>
        <a:p>
          <a:endParaRPr lang="sv-SE"/>
        </a:p>
      </dgm:t>
    </dgm:pt>
    <dgm:pt modelId="{127C349E-37CE-4257-961B-B73CB9451642}">
      <dgm:prSet phldrT="[Text]" custT="1"/>
      <dgm:spPr/>
      <dgm:t>
        <a:bodyPr lIns="0" rIns="0"/>
        <a:lstStyle/>
        <a:p>
          <a:r>
            <a:rPr lang="sv-SE" sz="1500" dirty="0" smtClean="0"/>
            <a:t>Skapa förutsättningar</a:t>
          </a:r>
          <a:endParaRPr lang="sv-SE" sz="1500" dirty="0"/>
        </a:p>
      </dgm:t>
    </dgm:pt>
    <dgm:pt modelId="{D63B13B5-DD01-4840-961D-9602BBDD4682}" type="parTrans" cxnId="{0FD7F049-258C-4A7A-941C-732821414516}">
      <dgm:prSet/>
      <dgm:spPr/>
      <dgm:t>
        <a:bodyPr/>
        <a:lstStyle/>
        <a:p>
          <a:endParaRPr lang="sv-SE"/>
        </a:p>
      </dgm:t>
    </dgm:pt>
    <dgm:pt modelId="{8B7BB83E-AEA8-4138-944D-CFC247573119}" type="sibTrans" cxnId="{0FD7F049-258C-4A7A-941C-732821414516}">
      <dgm:prSet/>
      <dgm:spPr/>
      <dgm:t>
        <a:bodyPr/>
        <a:lstStyle/>
        <a:p>
          <a:endParaRPr lang="sv-SE"/>
        </a:p>
      </dgm:t>
    </dgm:pt>
    <dgm:pt modelId="{A0C3D9A6-4408-4E23-BF31-0C1BC83ED994}">
      <dgm:prSet phldrT="[Text]" custT="1"/>
      <dgm:spPr/>
      <dgm:t>
        <a:bodyPr/>
        <a:lstStyle/>
        <a:p>
          <a:r>
            <a:rPr lang="sv-SE" sz="1400" b="1" dirty="0" smtClean="0">
              <a:latin typeface="+mj-lt"/>
            </a:rPr>
            <a:t>Utveckling</a:t>
          </a:r>
          <a:r>
            <a:rPr lang="sv-SE" sz="1400" dirty="0" smtClean="0"/>
            <a:t> </a:t>
          </a:r>
          <a:r>
            <a:rPr lang="sv-SE" sz="1400" b="1" dirty="0" smtClean="0">
              <a:latin typeface="+mj-lt"/>
            </a:rPr>
            <a:t>och</a:t>
          </a:r>
          <a:r>
            <a:rPr lang="sv-SE" sz="1400" dirty="0" smtClean="0"/>
            <a:t> </a:t>
          </a:r>
          <a:r>
            <a:rPr lang="sv-SE" sz="1400" b="1" dirty="0" smtClean="0">
              <a:latin typeface="+mj-lt"/>
            </a:rPr>
            <a:t>lärande</a:t>
          </a:r>
          <a:endParaRPr lang="sv-SE" sz="1400" b="1" dirty="0">
            <a:latin typeface="+mj-lt"/>
          </a:endParaRPr>
        </a:p>
      </dgm:t>
    </dgm:pt>
    <dgm:pt modelId="{D65094DC-801B-4A11-85C7-10370A4219A6}" type="parTrans" cxnId="{EC0FA926-2327-47A3-B1AD-13A762E4A9CF}">
      <dgm:prSet/>
      <dgm:spPr/>
      <dgm:t>
        <a:bodyPr/>
        <a:lstStyle/>
        <a:p>
          <a:endParaRPr lang="sv-SE"/>
        </a:p>
      </dgm:t>
    </dgm:pt>
    <dgm:pt modelId="{90B60793-D8B8-4776-9B54-B3394FF954AE}" type="sibTrans" cxnId="{EC0FA926-2327-47A3-B1AD-13A762E4A9CF}">
      <dgm:prSet/>
      <dgm:spPr/>
      <dgm:t>
        <a:bodyPr/>
        <a:lstStyle/>
        <a:p>
          <a:endParaRPr lang="sv-SE"/>
        </a:p>
      </dgm:t>
    </dgm:pt>
    <dgm:pt modelId="{566500F2-8C11-44F6-A707-1C1D4CE291F3}">
      <dgm:prSet phldrT="[Text]" custT="1"/>
      <dgm:spPr/>
      <dgm:t>
        <a:bodyPr/>
        <a:lstStyle/>
        <a:p>
          <a:r>
            <a:rPr lang="sv-SE" sz="1500" dirty="0" smtClean="0"/>
            <a:t>Utvärdering</a:t>
          </a:r>
          <a:endParaRPr lang="sv-SE" sz="1500" dirty="0"/>
        </a:p>
      </dgm:t>
    </dgm:pt>
    <dgm:pt modelId="{8ED6ABFC-7338-446F-8299-7F34EEB35622}" type="parTrans" cxnId="{5D4FE608-317D-49E6-9901-CC5CAF078EC6}">
      <dgm:prSet/>
      <dgm:spPr/>
      <dgm:t>
        <a:bodyPr/>
        <a:lstStyle/>
        <a:p>
          <a:endParaRPr lang="sv-SE"/>
        </a:p>
      </dgm:t>
    </dgm:pt>
    <dgm:pt modelId="{E960B10A-214E-4E52-8711-E605F6B6E149}" type="sibTrans" cxnId="{5D4FE608-317D-49E6-9901-CC5CAF078EC6}">
      <dgm:prSet/>
      <dgm:spPr/>
      <dgm:t>
        <a:bodyPr/>
        <a:lstStyle/>
        <a:p>
          <a:endParaRPr lang="sv-SE"/>
        </a:p>
      </dgm:t>
    </dgm:pt>
    <dgm:pt modelId="{6664DD42-6125-4C8D-96BF-41141F4146D8}">
      <dgm:prSet phldrT="[Text]" custT="1"/>
      <dgm:spPr/>
      <dgm:t>
        <a:bodyPr/>
        <a:lstStyle/>
        <a:p>
          <a:r>
            <a:rPr lang="sv-SE" sz="1500" dirty="0" smtClean="0"/>
            <a:t>Lärares behov</a:t>
          </a:r>
          <a:endParaRPr lang="sv-SE" sz="1500" dirty="0"/>
        </a:p>
      </dgm:t>
    </dgm:pt>
    <dgm:pt modelId="{62ED7833-D9FE-42EB-86E4-0B3493FAF051}" type="sibTrans" cxnId="{4C949919-786D-409B-B2BA-90E7EC05F8DC}">
      <dgm:prSet/>
      <dgm:spPr/>
      <dgm:t>
        <a:bodyPr/>
        <a:lstStyle/>
        <a:p>
          <a:endParaRPr lang="sv-SE"/>
        </a:p>
      </dgm:t>
    </dgm:pt>
    <dgm:pt modelId="{25C6146D-8835-43DB-AA80-406C90056F6A}" type="parTrans" cxnId="{4C949919-786D-409B-B2BA-90E7EC05F8DC}">
      <dgm:prSet/>
      <dgm:spPr/>
      <dgm:t>
        <a:bodyPr/>
        <a:lstStyle/>
        <a:p>
          <a:endParaRPr lang="sv-SE"/>
        </a:p>
      </dgm:t>
    </dgm:pt>
    <dgm:pt modelId="{27D8BAA2-224F-4451-AB2B-2E8D95BC602E}" type="pres">
      <dgm:prSet presAssocID="{D75EDBD4-F423-48F0-B79B-7AD4A050DAC1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sv-SE"/>
        </a:p>
      </dgm:t>
    </dgm:pt>
    <dgm:pt modelId="{289F6ACA-2D61-4012-9647-FB1F3D3AB63A}" type="pres">
      <dgm:prSet presAssocID="{D75EDBD4-F423-48F0-B79B-7AD4A050DAC1}" presName="wedge1" presStyleLbl="node1" presStyleIdx="0" presStyleCnt="5"/>
      <dgm:spPr/>
      <dgm:t>
        <a:bodyPr/>
        <a:lstStyle/>
        <a:p>
          <a:endParaRPr lang="sv-SE"/>
        </a:p>
      </dgm:t>
    </dgm:pt>
    <dgm:pt modelId="{BDA1BC5A-CBC9-45E7-B8F5-A1F52D5FD113}" type="pres">
      <dgm:prSet presAssocID="{D75EDBD4-F423-48F0-B79B-7AD4A050DAC1}" presName="dummy1a" presStyleCnt="0"/>
      <dgm:spPr/>
    </dgm:pt>
    <dgm:pt modelId="{7A9DBD95-3ABD-42AE-98A0-2EF9FEB1BEBE}" type="pres">
      <dgm:prSet presAssocID="{D75EDBD4-F423-48F0-B79B-7AD4A050DAC1}" presName="dummy1b" presStyleCnt="0"/>
      <dgm:spPr/>
    </dgm:pt>
    <dgm:pt modelId="{FEEF5556-6AA3-4C51-BFCA-2BF0FEC97408}" type="pres">
      <dgm:prSet presAssocID="{D75EDBD4-F423-48F0-B79B-7AD4A050DAC1}" presName="wedge1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B01485A5-E674-4CC2-A495-DF603FAFF0B0}" type="pres">
      <dgm:prSet presAssocID="{D75EDBD4-F423-48F0-B79B-7AD4A050DAC1}" presName="wedge2" presStyleLbl="node1" presStyleIdx="1" presStyleCnt="5"/>
      <dgm:spPr/>
      <dgm:t>
        <a:bodyPr/>
        <a:lstStyle/>
        <a:p>
          <a:endParaRPr lang="sv-SE"/>
        </a:p>
      </dgm:t>
    </dgm:pt>
    <dgm:pt modelId="{5465BB04-D5CC-4F00-AF33-7FBB0079DD84}" type="pres">
      <dgm:prSet presAssocID="{D75EDBD4-F423-48F0-B79B-7AD4A050DAC1}" presName="dummy2a" presStyleCnt="0"/>
      <dgm:spPr/>
    </dgm:pt>
    <dgm:pt modelId="{9470AA5C-3E3D-4A83-99B7-006856F9B4B4}" type="pres">
      <dgm:prSet presAssocID="{D75EDBD4-F423-48F0-B79B-7AD4A050DAC1}" presName="dummy2b" presStyleCnt="0"/>
      <dgm:spPr/>
    </dgm:pt>
    <dgm:pt modelId="{970FF6D4-ADC1-454B-8BC6-B05234E0E46D}" type="pres">
      <dgm:prSet presAssocID="{D75EDBD4-F423-48F0-B79B-7AD4A050DAC1}" presName="wedge2Tx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13316020-1357-441A-AAC8-8650CC82FF06}" type="pres">
      <dgm:prSet presAssocID="{D75EDBD4-F423-48F0-B79B-7AD4A050DAC1}" presName="wedge3" presStyleLbl="node1" presStyleIdx="2" presStyleCnt="5"/>
      <dgm:spPr/>
      <dgm:t>
        <a:bodyPr/>
        <a:lstStyle/>
        <a:p>
          <a:endParaRPr lang="sv-SE"/>
        </a:p>
      </dgm:t>
    </dgm:pt>
    <dgm:pt modelId="{A2D4CAC3-D1C4-4CD2-A082-A33C0AB49622}" type="pres">
      <dgm:prSet presAssocID="{D75EDBD4-F423-48F0-B79B-7AD4A050DAC1}" presName="dummy3a" presStyleCnt="0"/>
      <dgm:spPr/>
    </dgm:pt>
    <dgm:pt modelId="{7854C271-8A3A-4989-9789-F3B9F211FD31}" type="pres">
      <dgm:prSet presAssocID="{D75EDBD4-F423-48F0-B79B-7AD4A050DAC1}" presName="dummy3b" presStyleCnt="0"/>
      <dgm:spPr/>
    </dgm:pt>
    <dgm:pt modelId="{370ABCC8-ED00-4099-9EC7-CD8A953D10F5}" type="pres">
      <dgm:prSet presAssocID="{D75EDBD4-F423-48F0-B79B-7AD4A050DAC1}" presName="wedge3Tx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8890938A-6A7C-4760-92BC-5F939DFED32D}" type="pres">
      <dgm:prSet presAssocID="{D75EDBD4-F423-48F0-B79B-7AD4A050DAC1}" presName="wedge4" presStyleLbl="node1" presStyleIdx="3" presStyleCnt="5"/>
      <dgm:spPr/>
      <dgm:t>
        <a:bodyPr/>
        <a:lstStyle/>
        <a:p>
          <a:endParaRPr lang="sv-SE"/>
        </a:p>
      </dgm:t>
    </dgm:pt>
    <dgm:pt modelId="{7E1D6899-E4AB-4115-9B76-93CE8B6DC5F4}" type="pres">
      <dgm:prSet presAssocID="{D75EDBD4-F423-48F0-B79B-7AD4A050DAC1}" presName="dummy4a" presStyleCnt="0"/>
      <dgm:spPr/>
    </dgm:pt>
    <dgm:pt modelId="{890E18BE-42B1-41D2-BD10-7952EF9975E4}" type="pres">
      <dgm:prSet presAssocID="{D75EDBD4-F423-48F0-B79B-7AD4A050DAC1}" presName="dummy4b" presStyleCnt="0"/>
      <dgm:spPr/>
    </dgm:pt>
    <dgm:pt modelId="{9B8260A0-67E8-47E5-A819-D882C6039400}" type="pres">
      <dgm:prSet presAssocID="{D75EDBD4-F423-48F0-B79B-7AD4A050DAC1}" presName="wedge4Tx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E3B1DEC0-F6F9-47A8-97C9-6972B498B988}" type="pres">
      <dgm:prSet presAssocID="{D75EDBD4-F423-48F0-B79B-7AD4A050DAC1}" presName="wedge5" presStyleLbl="node1" presStyleIdx="4" presStyleCnt="5"/>
      <dgm:spPr/>
      <dgm:t>
        <a:bodyPr/>
        <a:lstStyle/>
        <a:p>
          <a:endParaRPr lang="sv-SE"/>
        </a:p>
      </dgm:t>
    </dgm:pt>
    <dgm:pt modelId="{27E54DDF-BF84-458F-94D5-9067EEAFA45B}" type="pres">
      <dgm:prSet presAssocID="{D75EDBD4-F423-48F0-B79B-7AD4A050DAC1}" presName="dummy5a" presStyleCnt="0"/>
      <dgm:spPr/>
    </dgm:pt>
    <dgm:pt modelId="{8F8DFE9C-82C4-415D-971B-925543F4A178}" type="pres">
      <dgm:prSet presAssocID="{D75EDBD4-F423-48F0-B79B-7AD4A050DAC1}" presName="dummy5b" presStyleCnt="0"/>
      <dgm:spPr/>
    </dgm:pt>
    <dgm:pt modelId="{0DF43C06-21A4-4672-807F-9DF3AF109E71}" type="pres">
      <dgm:prSet presAssocID="{D75EDBD4-F423-48F0-B79B-7AD4A050DAC1}" presName="wedge5Tx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1F599F68-7E53-4C05-AB2E-4D7EB60E9233}" type="pres">
      <dgm:prSet presAssocID="{DDAF8E64-79B1-4EAB-843A-1D0DB028DE55}" presName="arrowWedge1" presStyleLbl="fgSibTrans2D1" presStyleIdx="0" presStyleCnt="5"/>
      <dgm:spPr>
        <a:solidFill>
          <a:srgbClr val="D492B3"/>
        </a:solidFill>
      </dgm:spPr>
    </dgm:pt>
    <dgm:pt modelId="{FB748483-3E3E-4EFD-AA98-C587486955C6}" type="pres">
      <dgm:prSet presAssocID="{62ED7833-D9FE-42EB-86E4-0B3493FAF051}" presName="arrowWedge2" presStyleLbl="fgSibTrans2D1" presStyleIdx="1" presStyleCnt="5"/>
      <dgm:spPr/>
    </dgm:pt>
    <dgm:pt modelId="{348A7B79-4AE3-4D91-8258-5A7E7C19727C}" type="pres">
      <dgm:prSet presAssocID="{8B7BB83E-AEA8-4138-944D-CFC247573119}" presName="arrowWedge3" presStyleLbl="fgSibTrans2D1" presStyleIdx="2" presStyleCnt="5"/>
      <dgm:spPr/>
    </dgm:pt>
    <dgm:pt modelId="{C4CA0275-2045-4DAC-AC68-6F166AF8EB19}" type="pres">
      <dgm:prSet presAssocID="{90B60793-D8B8-4776-9B54-B3394FF954AE}" presName="arrowWedge4" presStyleLbl="fgSibTrans2D1" presStyleIdx="3" presStyleCnt="5"/>
      <dgm:spPr/>
    </dgm:pt>
    <dgm:pt modelId="{881E95D4-F023-4510-9D53-A92E02EE8CA2}" type="pres">
      <dgm:prSet presAssocID="{E960B10A-214E-4E52-8711-E605F6B6E149}" presName="arrowWedge5" presStyleLbl="fgSibTrans2D1" presStyleIdx="4" presStyleCnt="5"/>
      <dgm:spPr/>
    </dgm:pt>
  </dgm:ptLst>
  <dgm:cxnLst>
    <dgm:cxn modelId="{9543081C-F372-4421-9B08-AF32AAF574EC}" type="presOf" srcId="{F702E618-8D4F-4E5F-AC5C-929580BF5514}" destId="{289F6ACA-2D61-4012-9647-FB1F3D3AB63A}" srcOrd="0" destOrd="0" presId="urn:microsoft.com/office/officeart/2005/8/layout/cycle8"/>
    <dgm:cxn modelId="{17DB86F9-DD88-430B-A84D-26FAA3474976}" type="presOf" srcId="{6664DD42-6125-4C8D-96BF-41141F4146D8}" destId="{970FF6D4-ADC1-454B-8BC6-B05234E0E46D}" srcOrd="1" destOrd="0" presId="urn:microsoft.com/office/officeart/2005/8/layout/cycle8"/>
    <dgm:cxn modelId="{9EB8D955-B103-46C7-B7D9-5BB553082B25}" type="presOf" srcId="{566500F2-8C11-44F6-A707-1C1D4CE291F3}" destId="{0DF43C06-21A4-4672-807F-9DF3AF109E71}" srcOrd="1" destOrd="0" presId="urn:microsoft.com/office/officeart/2005/8/layout/cycle8"/>
    <dgm:cxn modelId="{33F4F0C5-1B95-43A2-8763-6F5D11E7E157}" type="presOf" srcId="{566500F2-8C11-44F6-A707-1C1D4CE291F3}" destId="{E3B1DEC0-F6F9-47A8-97C9-6972B498B988}" srcOrd="0" destOrd="0" presId="urn:microsoft.com/office/officeart/2005/8/layout/cycle8"/>
    <dgm:cxn modelId="{52243E68-55B1-43D8-8656-52BEE78F4160}" type="presOf" srcId="{127C349E-37CE-4257-961B-B73CB9451642}" destId="{370ABCC8-ED00-4099-9EC7-CD8A953D10F5}" srcOrd="1" destOrd="0" presId="urn:microsoft.com/office/officeart/2005/8/layout/cycle8"/>
    <dgm:cxn modelId="{A8CF3AF8-BC72-41EE-9550-350DC21BB0C4}" srcId="{D75EDBD4-F423-48F0-B79B-7AD4A050DAC1}" destId="{F702E618-8D4F-4E5F-AC5C-929580BF5514}" srcOrd="0" destOrd="0" parTransId="{A030F328-9BD6-4A27-B419-0290981A735E}" sibTransId="{DDAF8E64-79B1-4EAB-843A-1D0DB028DE55}"/>
    <dgm:cxn modelId="{5262E6D7-53C5-470A-9DA3-EB6A191B723D}" type="presOf" srcId="{D75EDBD4-F423-48F0-B79B-7AD4A050DAC1}" destId="{27D8BAA2-224F-4451-AB2B-2E8D95BC602E}" srcOrd="0" destOrd="0" presId="urn:microsoft.com/office/officeart/2005/8/layout/cycle8"/>
    <dgm:cxn modelId="{46485791-8502-4001-9334-1C3F720F47F9}" type="presOf" srcId="{A0C3D9A6-4408-4E23-BF31-0C1BC83ED994}" destId="{8890938A-6A7C-4760-92BC-5F939DFED32D}" srcOrd="0" destOrd="0" presId="urn:microsoft.com/office/officeart/2005/8/layout/cycle8"/>
    <dgm:cxn modelId="{0FD7F049-258C-4A7A-941C-732821414516}" srcId="{D75EDBD4-F423-48F0-B79B-7AD4A050DAC1}" destId="{127C349E-37CE-4257-961B-B73CB9451642}" srcOrd="2" destOrd="0" parTransId="{D63B13B5-DD01-4840-961D-9602BBDD4682}" sibTransId="{8B7BB83E-AEA8-4138-944D-CFC247573119}"/>
    <dgm:cxn modelId="{EE984ABB-5CCE-4921-969C-DAE930ED7588}" type="presOf" srcId="{F702E618-8D4F-4E5F-AC5C-929580BF5514}" destId="{FEEF5556-6AA3-4C51-BFCA-2BF0FEC97408}" srcOrd="1" destOrd="0" presId="urn:microsoft.com/office/officeart/2005/8/layout/cycle8"/>
    <dgm:cxn modelId="{AAD67C59-934E-4A12-8CBE-E069F2CCE876}" type="presOf" srcId="{6664DD42-6125-4C8D-96BF-41141F4146D8}" destId="{B01485A5-E674-4CC2-A495-DF603FAFF0B0}" srcOrd="0" destOrd="0" presId="urn:microsoft.com/office/officeart/2005/8/layout/cycle8"/>
    <dgm:cxn modelId="{45CE17A6-A287-45E2-8701-98092B21AF42}" type="presOf" srcId="{127C349E-37CE-4257-961B-B73CB9451642}" destId="{13316020-1357-441A-AAC8-8650CC82FF06}" srcOrd="0" destOrd="0" presId="urn:microsoft.com/office/officeart/2005/8/layout/cycle8"/>
    <dgm:cxn modelId="{EC0FA926-2327-47A3-B1AD-13A762E4A9CF}" srcId="{D75EDBD4-F423-48F0-B79B-7AD4A050DAC1}" destId="{A0C3D9A6-4408-4E23-BF31-0C1BC83ED994}" srcOrd="3" destOrd="0" parTransId="{D65094DC-801B-4A11-85C7-10370A4219A6}" sibTransId="{90B60793-D8B8-4776-9B54-B3394FF954AE}"/>
    <dgm:cxn modelId="{AA528746-5E6F-483E-8C7F-687AB301317D}" type="presOf" srcId="{A0C3D9A6-4408-4E23-BF31-0C1BC83ED994}" destId="{9B8260A0-67E8-47E5-A819-D882C6039400}" srcOrd="1" destOrd="0" presId="urn:microsoft.com/office/officeart/2005/8/layout/cycle8"/>
    <dgm:cxn modelId="{5D4FE608-317D-49E6-9901-CC5CAF078EC6}" srcId="{D75EDBD4-F423-48F0-B79B-7AD4A050DAC1}" destId="{566500F2-8C11-44F6-A707-1C1D4CE291F3}" srcOrd="4" destOrd="0" parTransId="{8ED6ABFC-7338-446F-8299-7F34EEB35622}" sibTransId="{E960B10A-214E-4E52-8711-E605F6B6E149}"/>
    <dgm:cxn modelId="{4C949919-786D-409B-B2BA-90E7EC05F8DC}" srcId="{D75EDBD4-F423-48F0-B79B-7AD4A050DAC1}" destId="{6664DD42-6125-4C8D-96BF-41141F4146D8}" srcOrd="1" destOrd="0" parTransId="{25C6146D-8835-43DB-AA80-406C90056F6A}" sibTransId="{62ED7833-D9FE-42EB-86E4-0B3493FAF051}"/>
    <dgm:cxn modelId="{15619A4B-CD2B-46BE-A10E-898766E4EC13}" type="presParOf" srcId="{27D8BAA2-224F-4451-AB2B-2E8D95BC602E}" destId="{289F6ACA-2D61-4012-9647-FB1F3D3AB63A}" srcOrd="0" destOrd="0" presId="urn:microsoft.com/office/officeart/2005/8/layout/cycle8"/>
    <dgm:cxn modelId="{11A57321-8FCD-486C-9364-A5EBBAB353DF}" type="presParOf" srcId="{27D8BAA2-224F-4451-AB2B-2E8D95BC602E}" destId="{BDA1BC5A-CBC9-45E7-B8F5-A1F52D5FD113}" srcOrd="1" destOrd="0" presId="urn:microsoft.com/office/officeart/2005/8/layout/cycle8"/>
    <dgm:cxn modelId="{C1EC79F1-9A39-4027-9B93-ACAE6C688F9B}" type="presParOf" srcId="{27D8BAA2-224F-4451-AB2B-2E8D95BC602E}" destId="{7A9DBD95-3ABD-42AE-98A0-2EF9FEB1BEBE}" srcOrd="2" destOrd="0" presId="urn:microsoft.com/office/officeart/2005/8/layout/cycle8"/>
    <dgm:cxn modelId="{9ED9BB47-23F2-49B6-B9CD-06DDFD691A33}" type="presParOf" srcId="{27D8BAA2-224F-4451-AB2B-2E8D95BC602E}" destId="{FEEF5556-6AA3-4C51-BFCA-2BF0FEC97408}" srcOrd="3" destOrd="0" presId="urn:microsoft.com/office/officeart/2005/8/layout/cycle8"/>
    <dgm:cxn modelId="{833B3D7A-9F3C-46E9-96E9-A6EC93786105}" type="presParOf" srcId="{27D8BAA2-224F-4451-AB2B-2E8D95BC602E}" destId="{B01485A5-E674-4CC2-A495-DF603FAFF0B0}" srcOrd="4" destOrd="0" presId="urn:microsoft.com/office/officeart/2005/8/layout/cycle8"/>
    <dgm:cxn modelId="{7CA3313E-928B-45DA-A4A5-70280965C8B1}" type="presParOf" srcId="{27D8BAA2-224F-4451-AB2B-2E8D95BC602E}" destId="{5465BB04-D5CC-4F00-AF33-7FBB0079DD84}" srcOrd="5" destOrd="0" presId="urn:microsoft.com/office/officeart/2005/8/layout/cycle8"/>
    <dgm:cxn modelId="{898D5E8C-3669-41A4-B0E9-F7609CAD1AC4}" type="presParOf" srcId="{27D8BAA2-224F-4451-AB2B-2E8D95BC602E}" destId="{9470AA5C-3E3D-4A83-99B7-006856F9B4B4}" srcOrd="6" destOrd="0" presId="urn:microsoft.com/office/officeart/2005/8/layout/cycle8"/>
    <dgm:cxn modelId="{BDDAF181-708E-4D07-9990-AA89FD93DC55}" type="presParOf" srcId="{27D8BAA2-224F-4451-AB2B-2E8D95BC602E}" destId="{970FF6D4-ADC1-454B-8BC6-B05234E0E46D}" srcOrd="7" destOrd="0" presId="urn:microsoft.com/office/officeart/2005/8/layout/cycle8"/>
    <dgm:cxn modelId="{348056E9-8CC5-4A60-B519-7449FE3EAF3B}" type="presParOf" srcId="{27D8BAA2-224F-4451-AB2B-2E8D95BC602E}" destId="{13316020-1357-441A-AAC8-8650CC82FF06}" srcOrd="8" destOrd="0" presId="urn:microsoft.com/office/officeart/2005/8/layout/cycle8"/>
    <dgm:cxn modelId="{6BA01EDF-552C-4814-87A6-DFB1C93F9F1E}" type="presParOf" srcId="{27D8BAA2-224F-4451-AB2B-2E8D95BC602E}" destId="{A2D4CAC3-D1C4-4CD2-A082-A33C0AB49622}" srcOrd="9" destOrd="0" presId="urn:microsoft.com/office/officeart/2005/8/layout/cycle8"/>
    <dgm:cxn modelId="{85C4CD5D-2FEB-48C3-A553-96D056B616C9}" type="presParOf" srcId="{27D8BAA2-224F-4451-AB2B-2E8D95BC602E}" destId="{7854C271-8A3A-4989-9789-F3B9F211FD31}" srcOrd="10" destOrd="0" presId="urn:microsoft.com/office/officeart/2005/8/layout/cycle8"/>
    <dgm:cxn modelId="{CD706693-6B67-4C2F-94E4-481F700AD7E8}" type="presParOf" srcId="{27D8BAA2-224F-4451-AB2B-2E8D95BC602E}" destId="{370ABCC8-ED00-4099-9EC7-CD8A953D10F5}" srcOrd="11" destOrd="0" presId="urn:microsoft.com/office/officeart/2005/8/layout/cycle8"/>
    <dgm:cxn modelId="{0E79E87F-28C5-4F22-808E-36E206368EE4}" type="presParOf" srcId="{27D8BAA2-224F-4451-AB2B-2E8D95BC602E}" destId="{8890938A-6A7C-4760-92BC-5F939DFED32D}" srcOrd="12" destOrd="0" presId="urn:microsoft.com/office/officeart/2005/8/layout/cycle8"/>
    <dgm:cxn modelId="{C3D0D157-8396-49A4-B4B7-6B9B158C6BD8}" type="presParOf" srcId="{27D8BAA2-224F-4451-AB2B-2E8D95BC602E}" destId="{7E1D6899-E4AB-4115-9B76-93CE8B6DC5F4}" srcOrd="13" destOrd="0" presId="urn:microsoft.com/office/officeart/2005/8/layout/cycle8"/>
    <dgm:cxn modelId="{D9A30EE1-61E0-4FE3-8B20-DBBFB14C1C72}" type="presParOf" srcId="{27D8BAA2-224F-4451-AB2B-2E8D95BC602E}" destId="{890E18BE-42B1-41D2-BD10-7952EF9975E4}" srcOrd="14" destOrd="0" presId="urn:microsoft.com/office/officeart/2005/8/layout/cycle8"/>
    <dgm:cxn modelId="{E71B3376-40FF-4A8E-A01D-D2DC93D0EF4F}" type="presParOf" srcId="{27D8BAA2-224F-4451-AB2B-2E8D95BC602E}" destId="{9B8260A0-67E8-47E5-A819-D882C6039400}" srcOrd="15" destOrd="0" presId="urn:microsoft.com/office/officeart/2005/8/layout/cycle8"/>
    <dgm:cxn modelId="{214686CE-EAE6-4DEC-9F18-0DDC3CAC95F9}" type="presParOf" srcId="{27D8BAA2-224F-4451-AB2B-2E8D95BC602E}" destId="{E3B1DEC0-F6F9-47A8-97C9-6972B498B988}" srcOrd="16" destOrd="0" presId="urn:microsoft.com/office/officeart/2005/8/layout/cycle8"/>
    <dgm:cxn modelId="{B7ACFDF8-C587-4AFB-A8C2-B0BB037EC73A}" type="presParOf" srcId="{27D8BAA2-224F-4451-AB2B-2E8D95BC602E}" destId="{27E54DDF-BF84-458F-94D5-9067EEAFA45B}" srcOrd="17" destOrd="0" presId="urn:microsoft.com/office/officeart/2005/8/layout/cycle8"/>
    <dgm:cxn modelId="{99B168FB-B13E-4188-BC72-CD243F91142B}" type="presParOf" srcId="{27D8BAA2-224F-4451-AB2B-2E8D95BC602E}" destId="{8F8DFE9C-82C4-415D-971B-925543F4A178}" srcOrd="18" destOrd="0" presId="urn:microsoft.com/office/officeart/2005/8/layout/cycle8"/>
    <dgm:cxn modelId="{7787EF36-CE0D-4307-A3A8-1D4873A5DC11}" type="presParOf" srcId="{27D8BAA2-224F-4451-AB2B-2E8D95BC602E}" destId="{0DF43C06-21A4-4672-807F-9DF3AF109E71}" srcOrd="19" destOrd="0" presId="urn:microsoft.com/office/officeart/2005/8/layout/cycle8"/>
    <dgm:cxn modelId="{47DC50C3-EDED-494B-98B7-AC5D59A7C982}" type="presParOf" srcId="{27D8BAA2-224F-4451-AB2B-2E8D95BC602E}" destId="{1F599F68-7E53-4C05-AB2E-4D7EB60E9233}" srcOrd="20" destOrd="0" presId="urn:microsoft.com/office/officeart/2005/8/layout/cycle8"/>
    <dgm:cxn modelId="{8237EAB2-6A80-40B5-A0C6-334C8D8DC5F0}" type="presParOf" srcId="{27D8BAA2-224F-4451-AB2B-2E8D95BC602E}" destId="{FB748483-3E3E-4EFD-AA98-C587486955C6}" srcOrd="21" destOrd="0" presId="urn:microsoft.com/office/officeart/2005/8/layout/cycle8"/>
    <dgm:cxn modelId="{2FBC296C-FFA9-48BE-ABB1-A4FB11464E0E}" type="presParOf" srcId="{27D8BAA2-224F-4451-AB2B-2E8D95BC602E}" destId="{348A7B79-4AE3-4D91-8258-5A7E7C19727C}" srcOrd="22" destOrd="0" presId="urn:microsoft.com/office/officeart/2005/8/layout/cycle8"/>
    <dgm:cxn modelId="{F7D65FC1-9C79-4BBD-88D0-979E67259A97}" type="presParOf" srcId="{27D8BAA2-224F-4451-AB2B-2E8D95BC602E}" destId="{C4CA0275-2045-4DAC-AC68-6F166AF8EB19}" srcOrd="23" destOrd="0" presId="urn:microsoft.com/office/officeart/2005/8/layout/cycle8"/>
    <dgm:cxn modelId="{EEE8042F-B72F-4802-96D8-32140311DE13}" type="presParOf" srcId="{27D8BAA2-224F-4451-AB2B-2E8D95BC602E}" destId="{881E95D4-F023-4510-9D53-A92E02EE8CA2}" srcOrd="24" destOrd="0" presId="urn:microsoft.com/office/officeart/2005/8/layout/cycle8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75EDBD4-F423-48F0-B79B-7AD4A050DAC1}" type="doc">
      <dgm:prSet loTypeId="urn:microsoft.com/office/officeart/2005/8/layout/cycle8" loCatId="cycle" qsTypeId="urn:microsoft.com/office/officeart/2005/8/quickstyle/simple4" qsCatId="simple" csTypeId="urn:microsoft.com/office/officeart/2005/8/colors/accent4_3" csCatId="accent4" phldr="1"/>
      <dgm:spPr/>
      <dgm:t>
        <a:bodyPr/>
        <a:lstStyle/>
        <a:p>
          <a:endParaRPr lang="sv-SE"/>
        </a:p>
      </dgm:t>
    </dgm:pt>
    <dgm:pt modelId="{F702E618-8D4F-4E5F-AC5C-929580BF5514}">
      <dgm:prSet phldrT="[Text]" custT="1"/>
      <dgm:spPr>
        <a:solidFill>
          <a:srgbClr val="D492B3"/>
        </a:solidFill>
      </dgm:spPr>
      <dgm:t>
        <a:bodyPr/>
        <a:lstStyle/>
        <a:p>
          <a:r>
            <a:rPr lang="sv-SE" sz="1500" dirty="0" smtClean="0"/>
            <a:t>Elevers behov</a:t>
          </a:r>
          <a:endParaRPr lang="sv-SE" sz="1500" dirty="0"/>
        </a:p>
      </dgm:t>
    </dgm:pt>
    <dgm:pt modelId="{A030F328-9BD6-4A27-B419-0290981A735E}" type="parTrans" cxnId="{A8CF3AF8-BC72-41EE-9550-350DC21BB0C4}">
      <dgm:prSet/>
      <dgm:spPr/>
      <dgm:t>
        <a:bodyPr/>
        <a:lstStyle/>
        <a:p>
          <a:endParaRPr lang="sv-SE"/>
        </a:p>
      </dgm:t>
    </dgm:pt>
    <dgm:pt modelId="{DDAF8E64-79B1-4EAB-843A-1D0DB028DE55}" type="sibTrans" cxnId="{A8CF3AF8-BC72-41EE-9550-350DC21BB0C4}">
      <dgm:prSet/>
      <dgm:spPr/>
      <dgm:t>
        <a:bodyPr/>
        <a:lstStyle/>
        <a:p>
          <a:endParaRPr lang="sv-SE"/>
        </a:p>
      </dgm:t>
    </dgm:pt>
    <dgm:pt modelId="{127C349E-37CE-4257-961B-B73CB9451642}">
      <dgm:prSet phldrT="[Text]" custT="1"/>
      <dgm:spPr/>
      <dgm:t>
        <a:bodyPr lIns="0" rIns="0"/>
        <a:lstStyle/>
        <a:p>
          <a:r>
            <a:rPr lang="sv-SE" sz="1500" dirty="0" smtClean="0"/>
            <a:t>Skapa förutsättningar</a:t>
          </a:r>
          <a:endParaRPr lang="sv-SE" sz="1500" dirty="0"/>
        </a:p>
      </dgm:t>
    </dgm:pt>
    <dgm:pt modelId="{D63B13B5-DD01-4840-961D-9602BBDD4682}" type="parTrans" cxnId="{0FD7F049-258C-4A7A-941C-732821414516}">
      <dgm:prSet/>
      <dgm:spPr/>
      <dgm:t>
        <a:bodyPr/>
        <a:lstStyle/>
        <a:p>
          <a:endParaRPr lang="sv-SE"/>
        </a:p>
      </dgm:t>
    </dgm:pt>
    <dgm:pt modelId="{8B7BB83E-AEA8-4138-944D-CFC247573119}" type="sibTrans" cxnId="{0FD7F049-258C-4A7A-941C-732821414516}">
      <dgm:prSet/>
      <dgm:spPr/>
      <dgm:t>
        <a:bodyPr/>
        <a:lstStyle/>
        <a:p>
          <a:endParaRPr lang="sv-SE"/>
        </a:p>
      </dgm:t>
    </dgm:pt>
    <dgm:pt modelId="{A0C3D9A6-4408-4E23-BF31-0C1BC83ED994}">
      <dgm:prSet phldrT="[Text]" custT="1"/>
      <dgm:spPr/>
      <dgm:t>
        <a:bodyPr/>
        <a:lstStyle/>
        <a:p>
          <a:r>
            <a:rPr lang="sv-SE" sz="1500" dirty="0" smtClean="0"/>
            <a:t>Utveckling</a:t>
          </a:r>
          <a:r>
            <a:rPr lang="sv-SE" sz="1400" dirty="0" smtClean="0"/>
            <a:t> </a:t>
          </a:r>
          <a:r>
            <a:rPr lang="sv-SE" sz="1500" dirty="0" smtClean="0"/>
            <a:t>och</a:t>
          </a:r>
          <a:r>
            <a:rPr lang="sv-SE" sz="1400" dirty="0" smtClean="0"/>
            <a:t> </a:t>
          </a:r>
          <a:r>
            <a:rPr lang="sv-SE" sz="1500" dirty="0" smtClean="0"/>
            <a:t>lärande</a:t>
          </a:r>
          <a:endParaRPr lang="sv-SE" sz="1500" dirty="0"/>
        </a:p>
      </dgm:t>
    </dgm:pt>
    <dgm:pt modelId="{D65094DC-801B-4A11-85C7-10370A4219A6}" type="parTrans" cxnId="{EC0FA926-2327-47A3-B1AD-13A762E4A9CF}">
      <dgm:prSet/>
      <dgm:spPr/>
      <dgm:t>
        <a:bodyPr/>
        <a:lstStyle/>
        <a:p>
          <a:endParaRPr lang="sv-SE"/>
        </a:p>
      </dgm:t>
    </dgm:pt>
    <dgm:pt modelId="{90B60793-D8B8-4776-9B54-B3394FF954AE}" type="sibTrans" cxnId="{EC0FA926-2327-47A3-B1AD-13A762E4A9CF}">
      <dgm:prSet/>
      <dgm:spPr/>
      <dgm:t>
        <a:bodyPr/>
        <a:lstStyle/>
        <a:p>
          <a:endParaRPr lang="sv-SE"/>
        </a:p>
      </dgm:t>
    </dgm:pt>
    <dgm:pt modelId="{566500F2-8C11-44F6-A707-1C1D4CE291F3}">
      <dgm:prSet phldrT="[Text]" custT="1"/>
      <dgm:spPr/>
      <dgm:t>
        <a:bodyPr/>
        <a:lstStyle/>
        <a:p>
          <a:r>
            <a:rPr lang="sv-SE" sz="1400" b="1" dirty="0" smtClean="0">
              <a:latin typeface="+mj-lt"/>
            </a:rPr>
            <a:t>Utvärdering</a:t>
          </a:r>
          <a:endParaRPr lang="sv-SE" sz="1400" b="1" dirty="0">
            <a:latin typeface="+mj-lt"/>
          </a:endParaRPr>
        </a:p>
      </dgm:t>
    </dgm:pt>
    <dgm:pt modelId="{8ED6ABFC-7338-446F-8299-7F34EEB35622}" type="parTrans" cxnId="{5D4FE608-317D-49E6-9901-CC5CAF078EC6}">
      <dgm:prSet/>
      <dgm:spPr/>
      <dgm:t>
        <a:bodyPr/>
        <a:lstStyle/>
        <a:p>
          <a:endParaRPr lang="sv-SE"/>
        </a:p>
      </dgm:t>
    </dgm:pt>
    <dgm:pt modelId="{E960B10A-214E-4E52-8711-E605F6B6E149}" type="sibTrans" cxnId="{5D4FE608-317D-49E6-9901-CC5CAF078EC6}">
      <dgm:prSet/>
      <dgm:spPr/>
      <dgm:t>
        <a:bodyPr/>
        <a:lstStyle/>
        <a:p>
          <a:endParaRPr lang="sv-SE"/>
        </a:p>
      </dgm:t>
    </dgm:pt>
    <dgm:pt modelId="{6664DD42-6125-4C8D-96BF-41141F4146D8}">
      <dgm:prSet phldrT="[Text]" custT="1"/>
      <dgm:spPr/>
      <dgm:t>
        <a:bodyPr/>
        <a:lstStyle/>
        <a:p>
          <a:r>
            <a:rPr lang="sv-SE" sz="1500" dirty="0" smtClean="0"/>
            <a:t>Lärares behov</a:t>
          </a:r>
          <a:endParaRPr lang="sv-SE" sz="1500" dirty="0"/>
        </a:p>
      </dgm:t>
    </dgm:pt>
    <dgm:pt modelId="{62ED7833-D9FE-42EB-86E4-0B3493FAF051}" type="sibTrans" cxnId="{4C949919-786D-409B-B2BA-90E7EC05F8DC}">
      <dgm:prSet/>
      <dgm:spPr/>
      <dgm:t>
        <a:bodyPr/>
        <a:lstStyle/>
        <a:p>
          <a:endParaRPr lang="sv-SE"/>
        </a:p>
      </dgm:t>
    </dgm:pt>
    <dgm:pt modelId="{25C6146D-8835-43DB-AA80-406C90056F6A}" type="parTrans" cxnId="{4C949919-786D-409B-B2BA-90E7EC05F8DC}">
      <dgm:prSet/>
      <dgm:spPr/>
      <dgm:t>
        <a:bodyPr/>
        <a:lstStyle/>
        <a:p>
          <a:endParaRPr lang="sv-SE"/>
        </a:p>
      </dgm:t>
    </dgm:pt>
    <dgm:pt modelId="{27D8BAA2-224F-4451-AB2B-2E8D95BC602E}" type="pres">
      <dgm:prSet presAssocID="{D75EDBD4-F423-48F0-B79B-7AD4A050DAC1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sv-SE"/>
        </a:p>
      </dgm:t>
    </dgm:pt>
    <dgm:pt modelId="{289F6ACA-2D61-4012-9647-FB1F3D3AB63A}" type="pres">
      <dgm:prSet presAssocID="{D75EDBD4-F423-48F0-B79B-7AD4A050DAC1}" presName="wedge1" presStyleLbl="node1" presStyleIdx="0" presStyleCnt="5"/>
      <dgm:spPr/>
      <dgm:t>
        <a:bodyPr/>
        <a:lstStyle/>
        <a:p>
          <a:endParaRPr lang="sv-SE"/>
        </a:p>
      </dgm:t>
    </dgm:pt>
    <dgm:pt modelId="{BDA1BC5A-CBC9-45E7-B8F5-A1F52D5FD113}" type="pres">
      <dgm:prSet presAssocID="{D75EDBD4-F423-48F0-B79B-7AD4A050DAC1}" presName="dummy1a" presStyleCnt="0"/>
      <dgm:spPr/>
    </dgm:pt>
    <dgm:pt modelId="{7A9DBD95-3ABD-42AE-98A0-2EF9FEB1BEBE}" type="pres">
      <dgm:prSet presAssocID="{D75EDBD4-F423-48F0-B79B-7AD4A050DAC1}" presName="dummy1b" presStyleCnt="0"/>
      <dgm:spPr/>
    </dgm:pt>
    <dgm:pt modelId="{FEEF5556-6AA3-4C51-BFCA-2BF0FEC97408}" type="pres">
      <dgm:prSet presAssocID="{D75EDBD4-F423-48F0-B79B-7AD4A050DAC1}" presName="wedge1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B01485A5-E674-4CC2-A495-DF603FAFF0B0}" type="pres">
      <dgm:prSet presAssocID="{D75EDBD4-F423-48F0-B79B-7AD4A050DAC1}" presName="wedge2" presStyleLbl="node1" presStyleIdx="1" presStyleCnt="5"/>
      <dgm:spPr/>
      <dgm:t>
        <a:bodyPr/>
        <a:lstStyle/>
        <a:p>
          <a:endParaRPr lang="sv-SE"/>
        </a:p>
      </dgm:t>
    </dgm:pt>
    <dgm:pt modelId="{5465BB04-D5CC-4F00-AF33-7FBB0079DD84}" type="pres">
      <dgm:prSet presAssocID="{D75EDBD4-F423-48F0-B79B-7AD4A050DAC1}" presName="dummy2a" presStyleCnt="0"/>
      <dgm:spPr/>
    </dgm:pt>
    <dgm:pt modelId="{9470AA5C-3E3D-4A83-99B7-006856F9B4B4}" type="pres">
      <dgm:prSet presAssocID="{D75EDBD4-F423-48F0-B79B-7AD4A050DAC1}" presName="dummy2b" presStyleCnt="0"/>
      <dgm:spPr/>
    </dgm:pt>
    <dgm:pt modelId="{970FF6D4-ADC1-454B-8BC6-B05234E0E46D}" type="pres">
      <dgm:prSet presAssocID="{D75EDBD4-F423-48F0-B79B-7AD4A050DAC1}" presName="wedge2Tx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13316020-1357-441A-AAC8-8650CC82FF06}" type="pres">
      <dgm:prSet presAssocID="{D75EDBD4-F423-48F0-B79B-7AD4A050DAC1}" presName="wedge3" presStyleLbl="node1" presStyleIdx="2" presStyleCnt="5"/>
      <dgm:spPr/>
      <dgm:t>
        <a:bodyPr/>
        <a:lstStyle/>
        <a:p>
          <a:endParaRPr lang="sv-SE"/>
        </a:p>
      </dgm:t>
    </dgm:pt>
    <dgm:pt modelId="{A2D4CAC3-D1C4-4CD2-A082-A33C0AB49622}" type="pres">
      <dgm:prSet presAssocID="{D75EDBD4-F423-48F0-B79B-7AD4A050DAC1}" presName="dummy3a" presStyleCnt="0"/>
      <dgm:spPr/>
    </dgm:pt>
    <dgm:pt modelId="{7854C271-8A3A-4989-9789-F3B9F211FD31}" type="pres">
      <dgm:prSet presAssocID="{D75EDBD4-F423-48F0-B79B-7AD4A050DAC1}" presName="dummy3b" presStyleCnt="0"/>
      <dgm:spPr/>
    </dgm:pt>
    <dgm:pt modelId="{370ABCC8-ED00-4099-9EC7-CD8A953D10F5}" type="pres">
      <dgm:prSet presAssocID="{D75EDBD4-F423-48F0-B79B-7AD4A050DAC1}" presName="wedge3Tx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8890938A-6A7C-4760-92BC-5F939DFED32D}" type="pres">
      <dgm:prSet presAssocID="{D75EDBD4-F423-48F0-B79B-7AD4A050DAC1}" presName="wedge4" presStyleLbl="node1" presStyleIdx="3" presStyleCnt="5"/>
      <dgm:spPr/>
      <dgm:t>
        <a:bodyPr/>
        <a:lstStyle/>
        <a:p>
          <a:endParaRPr lang="sv-SE"/>
        </a:p>
      </dgm:t>
    </dgm:pt>
    <dgm:pt modelId="{7E1D6899-E4AB-4115-9B76-93CE8B6DC5F4}" type="pres">
      <dgm:prSet presAssocID="{D75EDBD4-F423-48F0-B79B-7AD4A050DAC1}" presName="dummy4a" presStyleCnt="0"/>
      <dgm:spPr/>
    </dgm:pt>
    <dgm:pt modelId="{890E18BE-42B1-41D2-BD10-7952EF9975E4}" type="pres">
      <dgm:prSet presAssocID="{D75EDBD4-F423-48F0-B79B-7AD4A050DAC1}" presName="dummy4b" presStyleCnt="0"/>
      <dgm:spPr/>
    </dgm:pt>
    <dgm:pt modelId="{9B8260A0-67E8-47E5-A819-D882C6039400}" type="pres">
      <dgm:prSet presAssocID="{D75EDBD4-F423-48F0-B79B-7AD4A050DAC1}" presName="wedge4Tx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E3B1DEC0-F6F9-47A8-97C9-6972B498B988}" type="pres">
      <dgm:prSet presAssocID="{D75EDBD4-F423-48F0-B79B-7AD4A050DAC1}" presName="wedge5" presStyleLbl="node1" presStyleIdx="4" presStyleCnt="5"/>
      <dgm:spPr/>
      <dgm:t>
        <a:bodyPr/>
        <a:lstStyle/>
        <a:p>
          <a:endParaRPr lang="sv-SE"/>
        </a:p>
      </dgm:t>
    </dgm:pt>
    <dgm:pt modelId="{27E54DDF-BF84-458F-94D5-9067EEAFA45B}" type="pres">
      <dgm:prSet presAssocID="{D75EDBD4-F423-48F0-B79B-7AD4A050DAC1}" presName="dummy5a" presStyleCnt="0"/>
      <dgm:spPr/>
    </dgm:pt>
    <dgm:pt modelId="{8F8DFE9C-82C4-415D-971B-925543F4A178}" type="pres">
      <dgm:prSet presAssocID="{D75EDBD4-F423-48F0-B79B-7AD4A050DAC1}" presName="dummy5b" presStyleCnt="0"/>
      <dgm:spPr/>
    </dgm:pt>
    <dgm:pt modelId="{0DF43C06-21A4-4672-807F-9DF3AF109E71}" type="pres">
      <dgm:prSet presAssocID="{D75EDBD4-F423-48F0-B79B-7AD4A050DAC1}" presName="wedge5Tx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v-SE"/>
        </a:p>
      </dgm:t>
    </dgm:pt>
    <dgm:pt modelId="{1F599F68-7E53-4C05-AB2E-4D7EB60E9233}" type="pres">
      <dgm:prSet presAssocID="{DDAF8E64-79B1-4EAB-843A-1D0DB028DE55}" presName="arrowWedge1" presStyleLbl="fgSibTrans2D1" presStyleIdx="0" presStyleCnt="5"/>
      <dgm:spPr>
        <a:solidFill>
          <a:srgbClr val="D492B3"/>
        </a:solidFill>
      </dgm:spPr>
    </dgm:pt>
    <dgm:pt modelId="{FB748483-3E3E-4EFD-AA98-C587486955C6}" type="pres">
      <dgm:prSet presAssocID="{62ED7833-D9FE-42EB-86E4-0B3493FAF051}" presName="arrowWedge2" presStyleLbl="fgSibTrans2D1" presStyleIdx="1" presStyleCnt="5"/>
      <dgm:spPr/>
    </dgm:pt>
    <dgm:pt modelId="{348A7B79-4AE3-4D91-8258-5A7E7C19727C}" type="pres">
      <dgm:prSet presAssocID="{8B7BB83E-AEA8-4138-944D-CFC247573119}" presName="arrowWedge3" presStyleLbl="fgSibTrans2D1" presStyleIdx="2" presStyleCnt="5"/>
      <dgm:spPr/>
    </dgm:pt>
    <dgm:pt modelId="{C4CA0275-2045-4DAC-AC68-6F166AF8EB19}" type="pres">
      <dgm:prSet presAssocID="{90B60793-D8B8-4776-9B54-B3394FF954AE}" presName="arrowWedge4" presStyleLbl="fgSibTrans2D1" presStyleIdx="3" presStyleCnt="5"/>
      <dgm:spPr/>
    </dgm:pt>
    <dgm:pt modelId="{881E95D4-F023-4510-9D53-A92E02EE8CA2}" type="pres">
      <dgm:prSet presAssocID="{E960B10A-214E-4E52-8711-E605F6B6E149}" presName="arrowWedge5" presStyleLbl="fgSibTrans2D1" presStyleIdx="4" presStyleCnt="5"/>
      <dgm:spPr/>
    </dgm:pt>
  </dgm:ptLst>
  <dgm:cxnLst>
    <dgm:cxn modelId="{C8701442-51FE-4552-9F6C-1239E861A457}" type="presOf" srcId="{566500F2-8C11-44F6-A707-1C1D4CE291F3}" destId="{0DF43C06-21A4-4672-807F-9DF3AF109E71}" srcOrd="1" destOrd="0" presId="urn:microsoft.com/office/officeart/2005/8/layout/cycle8"/>
    <dgm:cxn modelId="{D9F2958C-56A4-4F63-B7F8-3373631022FA}" type="presOf" srcId="{A0C3D9A6-4408-4E23-BF31-0C1BC83ED994}" destId="{8890938A-6A7C-4760-92BC-5F939DFED32D}" srcOrd="0" destOrd="0" presId="urn:microsoft.com/office/officeart/2005/8/layout/cycle8"/>
    <dgm:cxn modelId="{A8CF3AF8-BC72-41EE-9550-350DC21BB0C4}" srcId="{D75EDBD4-F423-48F0-B79B-7AD4A050DAC1}" destId="{F702E618-8D4F-4E5F-AC5C-929580BF5514}" srcOrd="0" destOrd="0" parTransId="{A030F328-9BD6-4A27-B419-0290981A735E}" sibTransId="{DDAF8E64-79B1-4EAB-843A-1D0DB028DE55}"/>
    <dgm:cxn modelId="{E04C2368-7709-4AE7-A34B-FC549D7FC73B}" type="presOf" srcId="{A0C3D9A6-4408-4E23-BF31-0C1BC83ED994}" destId="{9B8260A0-67E8-47E5-A819-D882C6039400}" srcOrd="1" destOrd="0" presId="urn:microsoft.com/office/officeart/2005/8/layout/cycle8"/>
    <dgm:cxn modelId="{AA613FA3-63DD-41F5-81FF-D57D6C1C83E6}" type="presOf" srcId="{D75EDBD4-F423-48F0-B79B-7AD4A050DAC1}" destId="{27D8BAA2-224F-4451-AB2B-2E8D95BC602E}" srcOrd="0" destOrd="0" presId="urn:microsoft.com/office/officeart/2005/8/layout/cycle8"/>
    <dgm:cxn modelId="{60BF8042-8168-4297-8CAD-BC14D452270F}" type="presOf" srcId="{F702E618-8D4F-4E5F-AC5C-929580BF5514}" destId="{FEEF5556-6AA3-4C51-BFCA-2BF0FEC97408}" srcOrd="1" destOrd="0" presId="urn:microsoft.com/office/officeart/2005/8/layout/cycle8"/>
    <dgm:cxn modelId="{9AE4CB51-BD8F-4756-85A9-6E3C5C313E97}" type="presOf" srcId="{6664DD42-6125-4C8D-96BF-41141F4146D8}" destId="{970FF6D4-ADC1-454B-8BC6-B05234E0E46D}" srcOrd="1" destOrd="0" presId="urn:microsoft.com/office/officeart/2005/8/layout/cycle8"/>
    <dgm:cxn modelId="{0FD7F049-258C-4A7A-941C-732821414516}" srcId="{D75EDBD4-F423-48F0-B79B-7AD4A050DAC1}" destId="{127C349E-37CE-4257-961B-B73CB9451642}" srcOrd="2" destOrd="0" parTransId="{D63B13B5-DD01-4840-961D-9602BBDD4682}" sibTransId="{8B7BB83E-AEA8-4138-944D-CFC247573119}"/>
    <dgm:cxn modelId="{F3E74088-1A5F-4369-A9FF-8C993F3790DA}" type="presOf" srcId="{566500F2-8C11-44F6-A707-1C1D4CE291F3}" destId="{E3B1DEC0-F6F9-47A8-97C9-6972B498B988}" srcOrd="0" destOrd="0" presId="urn:microsoft.com/office/officeart/2005/8/layout/cycle8"/>
    <dgm:cxn modelId="{15782E9D-DBFC-473D-8BA4-A516ADD5A2FC}" type="presOf" srcId="{F702E618-8D4F-4E5F-AC5C-929580BF5514}" destId="{289F6ACA-2D61-4012-9647-FB1F3D3AB63A}" srcOrd="0" destOrd="0" presId="urn:microsoft.com/office/officeart/2005/8/layout/cycle8"/>
    <dgm:cxn modelId="{57757C39-24AE-460D-A614-75E1D1ED4D57}" type="presOf" srcId="{127C349E-37CE-4257-961B-B73CB9451642}" destId="{370ABCC8-ED00-4099-9EC7-CD8A953D10F5}" srcOrd="1" destOrd="0" presId="urn:microsoft.com/office/officeart/2005/8/layout/cycle8"/>
    <dgm:cxn modelId="{EC0FA926-2327-47A3-B1AD-13A762E4A9CF}" srcId="{D75EDBD4-F423-48F0-B79B-7AD4A050DAC1}" destId="{A0C3D9A6-4408-4E23-BF31-0C1BC83ED994}" srcOrd="3" destOrd="0" parTransId="{D65094DC-801B-4A11-85C7-10370A4219A6}" sibTransId="{90B60793-D8B8-4776-9B54-B3394FF954AE}"/>
    <dgm:cxn modelId="{EE477BF4-D0D5-4718-B818-F44CB92B3DB6}" type="presOf" srcId="{6664DD42-6125-4C8D-96BF-41141F4146D8}" destId="{B01485A5-E674-4CC2-A495-DF603FAFF0B0}" srcOrd="0" destOrd="0" presId="urn:microsoft.com/office/officeart/2005/8/layout/cycle8"/>
    <dgm:cxn modelId="{5D4FE608-317D-49E6-9901-CC5CAF078EC6}" srcId="{D75EDBD4-F423-48F0-B79B-7AD4A050DAC1}" destId="{566500F2-8C11-44F6-A707-1C1D4CE291F3}" srcOrd="4" destOrd="0" parTransId="{8ED6ABFC-7338-446F-8299-7F34EEB35622}" sibTransId="{E960B10A-214E-4E52-8711-E605F6B6E149}"/>
    <dgm:cxn modelId="{4C949919-786D-409B-B2BA-90E7EC05F8DC}" srcId="{D75EDBD4-F423-48F0-B79B-7AD4A050DAC1}" destId="{6664DD42-6125-4C8D-96BF-41141F4146D8}" srcOrd="1" destOrd="0" parTransId="{25C6146D-8835-43DB-AA80-406C90056F6A}" sibTransId="{62ED7833-D9FE-42EB-86E4-0B3493FAF051}"/>
    <dgm:cxn modelId="{D9FEAC6E-3843-4462-A4DB-121EF6918DE9}" type="presOf" srcId="{127C349E-37CE-4257-961B-B73CB9451642}" destId="{13316020-1357-441A-AAC8-8650CC82FF06}" srcOrd="0" destOrd="0" presId="urn:microsoft.com/office/officeart/2005/8/layout/cycle8"/>
    <dgm:cxn modelId="{D6663BDD-02E3-4351-A3B8-3B2695CD535F}" type="presParOf" srcId="{27D8BAA2-224F-4451-AB2B-2E8D95BC602E}" destId="{289F6ACA-2D61-4012-9647-FB1F3D3AB63A}" srcOrd="0" destOrd="0" presId="urn:microsoft.com/office/officeart/2005/8/layout/cycle8"/>
    <dgm:cxn modelId="{88E53DBF-7BC5-4E34-8723-B76D85A5BECE}" type="presParOf" srcId="{27D8BAA2-224F-4451-AB2B-2E8D95BC602E}" destId="{BDA1BC5A-CBC9-45E7-B8F5-A1F52D5FD113}" srcOrd="1" destOrd="0" presId="urn:microsoft.com/office/officeart/2005/8/layout/cycle8"/>
    <dgm:cxn modelId="{330465A7-6B23-4EE4-B696-1AACC3896951}" type="presParOf" srcId="{27D8BAA2-224F-4451-AB2B-2E8D95BC602E}" destId="{7A9DBD95-3ABD-42AE-98A0-2EF9FEB1BEBE}" srcOrd="2" destOrd="0" presId="urn:microsoft.com/office/officeart/2005/8/layout/cycle8"/>
    <dgm:cxn modelId="{33B4AF22-74E3-48FE-BCD4-10BA3F0EB3B7}" type="presParOf" srcId="{27D8BAA2-224F-4451-AB2B-2E8D95BC602E}" destId="{FEEF5556-6AA3-4C51-BFCA-2BF0FEC97408}" srcOrd="3" destOrd="0" presId="urn:microsoft.com/office/officeart/2005/8/layout/cycle8"/>
    <dgm:cxn modelId="{52F5B1E5-3811-4FC5-97DA-2942D1472AFF}" type="presParOf" srcId="{27D8BAA2-224F-4451-AB2B-2E8D95BC602E}" destId="{B01485A5-E674-4CC2-A495-DF603FAFF0B0}" srcOrd="4" destOrd="0" presId="urn:microsoft.com/office/officeart/2005/8/layout/cycle8"/>
    <dgm:cxn modelId="{A54BA619-8ED3-4147-AD06-7D229186B362}" type="presParOf" srcId="{27D8BAA2-224F-4451-AB2B-2E8D95BC602E}" destId="{5465BB04-D5CC-4F00-AF33-7FBB0079DD84}" srcOrd="5" destOrd="0" presId="urn:microsoft.com/office/officeart/2005/8/layout/cycle8"/>
    <dgm:cxn modelId="{3DBE2F97-A852-4FC9-8DB6-87E0FC2FD7B3}" type="presParOf" srcId="{27D8BAA2-224F-4451-AB2B-2E8D95BC602E}" destId="{9470AA5C-3E3D-4A83-99B7-006856F9B4B4}" srcOrd="6" destOrd="0" presId="urn:microsoft.com/office/officeart/2005/8/layout/cycle8"/>
    <dgm:cxn modelId="{8D893761-BB37-4F8B-808B-1FCDD9DF7A9C}" type="presParOf" srcId="{27D8BAA2-224F-4451-AB2B-2E8D95BC602E}" destId="{970FF6D4-ADC1-454B-8BC6-B05234E0E46D}" srcOrd="7" destOrd="0" presId="urn:microsoft.com/office/officeart/2005/8/layout/cycle8"/>
    <dgm:cxn modelId="{EC446FBE-BEAF-4EE5-BB2A-2643D7188CA0}" type="presParOf" srcId="{27D8BAA2-224F-4451-AB2B-2E8D95BC602E}" destId="{13316020-1357-441A-AAC8-8650CC82FF06}" srcOrd="8" destOrd="0" presId="urn:microsoft.com/office/officeart/2005/8/layout/cycle8"/>
    <dgm:cxn modelId="{62913E41-90B8-47D8-898C-17DF18A98C05}" type="presParOf" srcId="{27D8BAA2-224F-4451-AB2B-2E8D95BC602E}" destId="{A2D4CAC3-D1C4-4CD2-A082-A33C0AB49622}" srcOrd="9" destOrd="0" presId="urn:microsoft.com/office/officeart/2005/8/layout/cycle8"/>
    <dgm:cxn modelId="{C37578B1-70DC-4C6F-B61C-27D2A765EF34}" type="presParOf" srcId="{27D8BAA2-224F-4451-AB2B-2E8D95BC602E}" destId="{7854C271-8A3A-4989-9789-F3B9F211FD31}" srcOrd="10" destOrd="0" presId="urn:microsoft.com/office/officeart/2005/8/layout/cycle8"/>
    <dgm:cxn modelId="{1C53CA3F-870B-4798-A567-E1214C9BA877}" type="presParOf" srcId="{27D8BAA2-224F-4451-AB2B-2E8D95BC602E}" destId="{370ABCC8-ED00-4099-9EC7-CD8A953D10F5}" srcOrd="11" destOrd="0" presId="urn:microsoft.com/office/officeart/2005/8/layout/cycle8"/>
    <dgm:cxn modelId="{37EBE0AA-2783-40CD-AE50-A72F23789A1F}" type="presParOf" srcId="{27D8BAA2-224F-4451-AB2B-2E8D95BC602E}" destId="{8890938A-6A7C-4760-92BC-5F939DFED32D}" srcOrd="12" destOrd="0" presId="urn:microsoft.com/office/officeart/2005/8/layout/cycle8"/>
    <dgm:cxn modelId="{6FD6856B-2B86-4A56-B8D4-69F910E5B6A2}" type="presParOf" srcId="{27D8BAA2-224F-4451-AB2B-2E8D95BC602E}" destId="{7E1D6899-E4AB-4115-9B76-93CE8B6DC5F4}" srcOrd="13" destOrd="0" presId="urn:microsoft.com/office/officeart/2005/8/layout/cycle8"/>
    <dgm:cxn modelId="{8C4FBDEA-FADB-4EE7-801A-3C67BC83D9D3}" type="presParOf" srcId="{27D8BAA2-224F-4451-AB2B-2E8D95BC602E}" destId="{890E18BE-42B1-41D2-BD10-7952EF9975E4}" srcOrd="14" destOrd="0" presId="urn:microsoft.com/office/officeart/2005/8/layout/cycle8"/>
    <dgm:cxn modelId="{D50F194A-1480-4668-8A43-1E8B4E91C9D5}" type="presParOf" srcId="{27D8BAA2-224F-4451-AB2B-2E8D95BC602E}" destId="{9B8260A0-67E8-47E5-A819-D882C6039400}" srcOrd="15" destOrd="0" presId="urn:microsoft.com/office/officeart/2005/8/layout/cycle8"/>
    <dgm:cxn modelId="{5A3542BD-CD87-489A-B267-B8FF2EA6F66F}" type="presParOf" srcId="{27D8BAA2-224F-4451-AB2B-2E8D95BC602E}" destId="{E3B1DEC0-F6F9-47A8-97C9-6972B498B988}" srcOrd="16" destOrd="0" presId="urn:microsoft.com/office/officeart/2005/8/layout/cycle8"/>
    <dgm:cxn modelId="{3B9C6D77-BFDC-4A43-A157-FC9C16C99350}" type="presParOf" srcId="{27D8BAA2-224F-4451-AB2B-2E8D95BC602E}" destId="{27E54DDF-BF84-458F-94D5-9067EEAFA45B}" srcOrd="17" destOrd="0" presId="urn:microsoft.com/office/officeart/2005/8/layout/cycle8"/>
    <dgm:cxn modelId="{145D7DF9-FC41-4F97-A6DF-B8EFEF140685}" type="presParOf" srcId="{27D8BAA2-224F-4451-AB2B-2E8D95BC602E}" destId="{8F8DFE9C-82C4-415D-971B-925543F4A178}" srcOrd="18" destOrd="0" presId="urn:microsoft.com/office/officeart/2005/8/layout/cycle8"/>
    <dgm:cxn modelId="{8ABD5D91-90FD-4FF4-A572-871F8E27C8B4}" type="presParOf" srcId="{27D8BAA2-224F-4451-AB2B-2E8D95BC602E}" destId="{0DF43C06-21A4-4672-807F-9DF3AF109E71}" srcOrd="19" destOrd="0" presId="urn:microsoft.com/office/officeart/2005/8/layout/cycle8"/>
    <dgm:cxn modelId="{40AAECB4-2072-43E4-A711-001F75628B7C}" type="presParOf" srcId="{27D8BAA2-224F-4451-AB2B-2E8D95BC602E}" destId="{1F599F68-7E53-4C05-AB2E-4D7EB60E9233}" srcOrd="20" destOrd="0" presId="urn:microsoft.com/office/officeart/2005/8/layout/cycle8"/>
    <dgm:cxn modelId="{A11CEDD1-8C0C-4A0F-ADA5-6012E9873342}" type="presParOf" srcId="{27D8BAA2-224F-4451-AB2B-2E8D95BC602E}" destId="{FB748483-3E3E-4EFD-AA98-C587486955C6}" srcOrd="21" destOrd="0" presId="urn:microsoft.com/office/officeart/2005/8/layout/cycle8"/>
    <dgm:cxn modelId="{ECA6FDC3-D33E-488C-B91B-88538EB93035}" type="presParOf" srcId="{27D8BAA2-224F-4451-AB2B-2E8D95BC602E}" destId="{348A7B79-4AE3-4D91-8258-5A7E7C19727C}" srcOrd="22" destOrd="0" presId="urn:microsoft.com/office/officeart/2005/8/layout/cycle8"/>
    <dgm:cxn modelId="{53C23D31-D609-477B-B014-4A7DE828F6B9}" type="presParOf" srcId="{27D8BAA2-224F-4451-AB2B-2E8D95BC602E}" destId="{C4CA0275-2045-4DAC-AC68-6F166AF8EB19}" srcOrd="23" destOrd="0" presId="urn:microsoft.com/office/officeart/2005/8/layout/cycle8"/>
    <dgm:cxn modelId="{FB483D5D-EB63-4E3C-9D9B-84DA13E82311}" type="presParOf" srcId="{27D8BAA2-224F-4451-AB2B-2E8D95BC602E}" destId="{881E95D4-F023-4510-9D53-A92E02EE8CA2}" srcOrd="24" destOrd="0" presId="urn:microsoft.com/office/officeart/2005/8/layout/cycle8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9F6ACA-2D61-4012-9647-FB1F3D3AB63A}">
      <dsp:nvSpPr>
        <dsp:cNvPr id="0" name=""/>
        <dsp:cNvSpPr/>
      </dsp:nvSpPr>
      <dsp:spPr>
        <a:xfrm>
          <a:off x="1477961" y="287219"/>
          <a:ext cx="3897653" cy="3897653"/>
        </a:xfrm>
        <a:prstGeom prst="pie">
          <a:avLst>
            <a:gd name="adj1" fmla="val 16200000"/>
            <a:gd name="adj2" fmla="val 20520000"/>
          </a:avLst>
        </a:prstGeom>
        <a:solidFill>
          <a:srgbClr val="D492B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800" b="1" kern="1200" dirty="0" smtClean="0">
              <a:latin typeface="+mj-lt"/>
            </a:rPr>
            <a:t>Elevers behov</a:t>
          </a:r>
          <a:endParaRPr lang="sv-SE" sz="1800" b="1" kern="1200" dirty="0">
            <a:latin typeface="+mj-lt"/>
          </a:endParaRPr>
        </a:p>
      </dsp:txBody>
      <dsp:txXfrm>
        <a:off x="3511237" y="942396"/>
        <a:ext cx="1252817" cy="835211"/>
      </dsp:txXfrm>
    </dsp:sp>
    <dsp:sp modelId="{B01485A5-E674-4CC2-A495-DF603FAFF0B0}">
      <dsp:nvSpPr>
        <dsp:cNvPr id="0" name=""/>
        <dsp:cNvSpPr/>
      </dsp:nvSpPr>
      <dsp:spPr>
        <a:xfrm>
          <a:off x="1511370" y="391157"/>
          <a:ext cx="3897653" cy="3897653"/>
        </a:xfrm>
        <a:prstGeom prst="pie">
          <a:avLst>
            <a:gd name="adj1" fmla="val 20520000"/>
            <a:gd name="adj2" fmla="val 3240000"/>
          </a:avLst>
        </a:prstGeom>
        <a:gradFill rotWithShape="0">
          <a:gsLst>
            <a:gs pos="0">
              <a:schemeClr val="accent4">
                <a:shade val="80000"/>
                <a:hueOff val="205839"/>
                <a:satOff val="-21071"/>
                <a:lumOff val="10487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205839"/>
                <a:satOff val="-21071"/>
                <a:lumOff val="10487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205839"/>
                <a:satOff val="-21071"/>
                <a:lumOff val="1048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Lärares behov</a:t>
          </a:r>
          <a:endParaRPr lang="sv-SE" sz="1500" kern="1200" dirty="0"/>
        </a:p>
      </dsp:txBody>
      <dsp:txXfrm>
        <a:off x="4021644" y="2172013"/>
        <a:ext cx="1160016" cy="928012"/>
      </dsp:txXfrm>
    </dsp:sp>
    <dsp:sp modelId="{13316020-1357-441A-AAC8-8650CC82FF06}">
      <dsp:nvSpPr>
        <dsp:cNvPr id="0" name=""/>
        <dsp:cNvSpPr/>
      </dsp:nvSpPr>
      <dsp:spPr>
        <a:xfrm>
          <a:off x="1423209" y="455190"/>
          <a:ext cx="3897653" cy="3897653"/>
        </a:xfrm>
        <a:prstGeom prst="pie">
          <a:avLst>
            <a:gd name="adj1" fmla="val 3240000"/>
            <a:gd name="adj2" fmla="val 7560000"/>
          </a:avLst>
        </a:prstGeom>
        <a:gradFill rotWithShape="0">
          <a:gsLst>
            <a:gs pos="0">
              <a:schemeClr val="accent4">
                <a:shade val="80000"/>
                <a:hueOff val="411679"/>
                <a:satOff val="-42142"/>
                <a:lumOff val="20974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411679"/>
                <a:satOff val="-42142"/>
                <a:lumOff val="20974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411679"/>
                <a:satOff val="-42142"/>
                <a:lumOff val="2097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9050" rIns="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Skapa förutsättningar</a:t>
          </a:r>
          <a:endParaRPr lang="sv-SE" sz="1500" kern="1200" dirty="0"/>
        </a:p>
      </dsp:txBody>
      <dsp:txXfrm>
        <a:off x="2815228" y="3192828"/>
        <a:ext cx="1113615" cy="1020814"/>
      </dsp:txXfrm>
    </dsp:sp>
    <dsp:sp modelId="{8890938A-6A7C-4760-92BC-5F939DFED32D}">
      <dsp:nvSpPr>
        <dsp:cNvPr id="0" name=""/>
        <dsp:cNvSpPr/>
      </dsp:nvSpPr>
      <dsp:spPr>
        <a:xfrm>
          <a:off x="1335047" y="391157"/>
          <a:ext cx="3897653" cy="3897653"/>
        </a:xfrm>
        <a:prstGeom prst="pie">
          <a:avLst>
            <a:gd name="adj1" fmla="val 7560000"/>
            <a:gd name="adj2" fmla="val 11880000"/>
          </a:avLst>
        </a:prstGeom>
        <a:gradFill rotWithShape="0">
          <a:gsLst>
            <a:gs pos="0">
              <a:schemeClr val="accent4">
                <a:shade val="80000"/>
                <a:hueOff val="617518"/>
                <a:satOff val="-63212"/>
                <a:lumOff val="31460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617518"/>
                <a:satOff val="-63212"/>
                <a:lumOff val="31460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617518"/>
                <a:satOff val="-63212"/>
                <a:lumOff val="3146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Utveckling och lärande</a:t>
          </a:r>
          <a:endParaRPr lang="sv-SE" sz="1500" kern="1200" dirty="0"/>
        </a:p>
      </dsp:txBody>
      <dsp:txXfrm>
        <a:off x="1562411" y="2172013"/>
        <a:ext cx="1160016" cy="928012"/>
      </dsp:txXfrm>
    </dsp:sp>
    <dsp:sp modelId="{E3B1DEC0-F6F9-47A8-97C9-6972B498B988}">
      <dsp:nvSpPr>
        <dsp:cNvPr id="0" name=""/>
        <dsp:cNvSpPr/>
      </dsp:nvSpPr>
      <dsp:spPr>
        <a:xfrm>
          <a:off x="1368456" y="287219"/>
          <a:ext cx="3897653" cy="3897653"/>
        </a:xfrm>
        <a:prstGeom prst="pie">
          <a:avLst>
            <a:gd name="adj1" fmla="val 11880000"/>
            <a:gd name="adj2" fmla="val 16200000"/>
          </a:avLst>
        </a:prstGeom>
        <a:gradFill rotWithShape="0">
          <a:gsLst>
            <a:gs pos="0">
              <a:schemeClr val="accent4">
                <a:shade val="80000"/>
                <a:hueOff val="823358"/>
                <a:satOff val="-84283"/>
                <a:lumOff val="41947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823358"/>
                <a:satOff val="-84283"/>
                <a:lumOff val="41947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823358"/>
                <a:satOff val="-84283"/>
                <a:lumOff val="4194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Utvärdering</a:t>
          </a:r>
          <a:endParaRPr lang="sv-SE" sz="1500" kern="1200" dirty="0"/>
        </a:p>
      </dsp:txBody>
      <dsp:txXfrm>
        <a:off x="1980016" y="942396"/>
        <a:ext cx="1252817" cy="835211"/>
      </dsp:txXfrm>
    </dsp:sp>
    <dsp:sp modelId="{1F599F68-7E53-4C05-AB2E-4D7EB60E9233}">
      <dsp:nvSpPr>
        <dsp:cNvPr id="0" name=""/>
        <dsp:cNvSpPr/>
      </dsp:nvSpPr>
      <dsp:spPr>
        <a:xfrm>
          <a:off x="1236494" y="45936"/>
          <a:ext cx="4380220" cy="4380220"/>
        </a:xfrm>
        <a:prstGeom prst="circularArrow">
          <a:avLst>
            <a:gd name="adj1" fmla="val 5085"/>
            <a:gd name="adj2" fmla="val 327528"/>
            <a:gd name="adj3" fmla="val 20192361"/>
            <a:gd name="adj4" fmla="val 16200324"/>
            <a:gd name="adj5" fmla="val 5932"/>
          </a:avLst>
        </a:prstGeom>
        <a:solidFill>
          <a:srgbClr val="D492B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B748483-3E3E-4EFD-AA98-C587486955C6}">
      <dsp:nvSpPr>
        <dsp:cNvPr id="0" name=""/>
        <dsp:cNvSpPr/>
      </dsp:nvSpPr>
      <dsp:spPr>
        <a:xfrm>
          <a:off x="1270356" y="149839"/>
          <a:ext cx="4380220" cy="4380220"/>
        </a:xfrm>
        <a:prstGeom prst="circularArrow">
          <a:avLst>
            <a:gd name="adj1" fmla="val 5085"/>
            <a:gd name="adj2" fmla="val 327528"/>
            <a:gd name="adj3" fmla="val 2912753"/>
            <a:gd name="adj4" fmla="val 20519953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208113"/>
                <a:satOff val="-21071"/>
                <a:lumOff val="10174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208113"/>
                <a:satOff val="-21071"/>
                <a:lumOff val="10174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208113"/>
                <a:satOff val="-21071"/>
                <a:lumOff val="1017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48A7B79-4AE3-4D91-8258-5A7E7C19727C}">
      <dsp:nvSpPr>
        <dsp:cNvPr id="0" name=""/>
        <dsp:cNvSpPr/>
      </dsp:nvSpPr>
      <dsp:spPr>
        <a:xfrm>
          <a:off x="1181925" y="214068"/>
          <a:ext cx="4380220" cy="4380220"/>
        </a:xfrm>
        <a:prstGeom prst="circularArrow">
          <a:avLst>
            <a:gd name="adj1" fmla="val 5085"/>
            <a:gd name="adj2" fmla="val 327528"/>
            <a:gd name="adj3" fmla="val 7232777"/>
            <a:gd name="adj4" fmla="val 3239695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416225"/>
                <a:satOff val="-42142"/>
                <a:lumOff val="20348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416225"/>
                <a:satOff val="-42142"/>
                <a:lumOff val="20348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416225"/>
                <a:satOff val="-42142"/>
                <a:lumOff val="2034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4CA0275-2045-4DAC-AC68-6F166AF8EB19}">
      <dsp:nvSpPr>
        <dsp:cNvPr id="0" name=""/>
        <dsp:cNvSpPr/>
      </dsp:nvSpPr>
      <dsp:spPr>
        <a:xfrm>
          <a:off x="1093495" y="149839"/>
          <a:ext cx="4380220" cy="4380220"/>
        </a:xfrm>
        <a:prstGeom prst="circularArrow">
          <a:avLst>
            <a:gd name="adj1" fmla="val 5085"/>
            <a:gd name="adj2" fmla="val 327528"/>
            <a:gd name="adj3" fmla="val 11552519"/>
            <a:gd name="adj4" fmla="val 7559718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624338"/>
                <a:satOff val="-63212"/>
                <a:lumOff val="30523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624338"/>
                <a:satOff val="-63212"/>
                <a:lumOff val="30523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624338"/>
                <a:satOff val="-63212"/>
                <a:lumOff val="3052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81E95D4-F023-4510-9D53-A92E02EE8CA2}">
      <dsp:nvSpPr>
        <dsp:cNvPr id="0" name=""/>
        <dsp:cNvSpPr/>
      </dsp:nvSpPr>
      <dsp:spPr>
        <a:xfrm>
          <a:off x="1127356" y="45936"/>
          <a:ext cx="4380220" cy="4380220"/>
        </a:xfrm>
        <a:prstGeom prst="circularArrow">
          <a:avLst>
            <a:gd name="adj1" fmla="val 5085"/>
            <a:gd name="adj2" fmla="val 327528"/>
            <a:gd name="adj3" fmla="val 15872148"/>
            <a:gd name="adj4" fmla="val 11880111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832451"/>
                <a:satOff val="-84283"/>
                <a:lumOff val="40697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832451"/>
                <a:satOff val="-84283"/>
                <a:lumOff val="40697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832451"/>
                <a:satOff val="-84283"/>
                <a:lumOff val="4069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9F6ACA-2D61-4012-9647-FB1F3D3AB63A}">
      <dsp:nvSpPr>
        <dsp:cNvPr id="0" name=""/>
        <dsp:cNvSpPr/>
      </dsp:nvSpPr>
      <dsp:spPr>
        <a:xfrm>
          <a:off x="1477961" y="287219"/>
          <a:ext cx="3897653" cy="3897653"/>
        </a:xfrm>
        <a:prstGeom prst="pie">
          <a:avLst>
            <a:gd name="adj1" fmla="val 16200000"/>
            <a:gd name="adj2" fmla="val 20520000"/>
          </a:avLst>
        </a:prstGeom>
        <a:solidFill>
          <a:srgbClr val="D492B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800" b="1" kern="1200" dirty="0" smtClean="0">
              <a:latin typeface="+mj-lt"/>
            </a:rPr>
            <a:t>Elevers behov</a:t>
          </a:r>
          <a:endParaRPr lang="sv-SE" sz="1800" b="1" kern="1200" dirty="0">
            <a:latin typeface="+mj-lt"/>
          </a:endParaRPr>
        </a:p>
      </dsp:txBody>
      <dsp:txXfrm>
        <a:off x="3511237" y="942396"/>
        <a:ext cx="1252817" cy="835211"/>
      </dsp:txXfrm>
    </dsp:sp>
    <dsp:sp modelId="{B01485A5-E674-4CC2-A495-DF603FAFF0B0}">
      <dsp:nvSpPr>
        <dsp:cNvPr id="0" name=""/>
        <dsp:cNvSpPr/>
      </dsp:nvSpPr>
      <dsp:spPr>
        <a:xfrm>
          <a:off x="1511370" y="391157"/>
          <a:ext cx="3897653" cy="3897653"/>
        </a:xfrm>
        <a:prstGeom prst="pie">
          <a:avLst>
            <a:gd name="adj1" fmla="val 20520000"/>
            <a:gd name="adj2" fmla="val 3240000"/>
          </a:avLst>
        </a:prstGeom>
        <a:gradFill rotWithShape="0">
          <a:gsLst>
            <a:gs pos="0">
              <a:schemeClr val="accent4">
                <a:shade val="80000"/>
                <a:hueOff val="205839"/>
                <a:satOff val="-21071"/>
                <a:lumOff val="10487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205839"/>
                <a:satOff val="-21071"/>
                <a:lumOff val="10487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205839"/>
                <a:satOff val="-21071"/>
                <a:lumOff val="1048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Lärares behov</a:t>
          </a:r>
          <a:endParaRPr lang="sv-SE" sz="1500" kern="1200" dirty="0"/>
        </a:p>
      </dsp:txBody>
      <dsp:txXfrm>
        <a:off x="4021644" y="2172013"/>
        <a:ext cx="1160016" cy="928012"/>
      </dsp:txXfrm>
    </dsp:sp>
    <dsp:sp modelId="{13316020-1357-441A-AAC8-8650CC82FF06}">
      <dsp:nvSpPr>
        <dsp:cNvPr id="0" name=""/>
        <dsp:cNvSpPr/>
      </dsp:nvSpPr>
      <dsp:spPr>
        <a:xfrm>
          <a:off x="1423209" y="455190"/>
          <a:ext cx="3897653" cy="3897653"/>
        </a:xfrm>
        <a:prstGeom prst="pie">
          <a:avLst>
            <a:gd name="adj1" fmla="val 3240000"/>
            <a:gd name="adj2" fmla="val 7560000"/>
          </a:avLst>
        </a:prstGeom>
        <a:gradFill rotWithShape="0">
          <a:gsLst>
            <a:gs pos="0">
              <a:schemeClr val="accent4">
                <a:shade val="80000"/>
                <a:hueOff val="411679"/>
                <a:satOff val="-42142"/>
                <a:lumOff val="20974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411679"/>
                <a:satOff val="-42142"/>
                <a:lumOff val="20974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411679"/>
                <a:satOff val="-42142"/>
                <a:lumOff val="2097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9050" rIns="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Skapa förutsättningar</a:t>
          </a:r>
          <a:endParaRPr lang="sv-SE" sz="1500" kern="1200" dirty="0"/>
        </a:p>
      </dsp:txBody>
      <dsp:txXfrm>
        <a:off x="2815228" y="3192828"/>
        <a:ext cx="1113615" cy="1020814"/>
      </dsp:txXfrm>
    </dsp:sp>
    <dsp:sp modelId="{8890938A-6A7C-4760-92BC-5F939DFED32D}">
      <dsp:nvSpPr>
        <dsp:cNvPr id="0" name=""/>
        <dsp:cNvSpPr/>
      </dsp:nvSpPr>
      <dsp:spPr>
        <a:xfrm>
          <a:off x="1335047" y="391157"/>
          <a:ext cx="3897653" cy="3897653"/>
        </a:xfrm>
        <a:prstGeom prst="pie">
          <a:avLst>
            <a:gd name="adj1" fmla="val 7560000"/>
            <a:gd name="adj2" fmla="val 11880000"/>
          </a:avLst>
        </a:prstGeom>
        <a:gradFill rotWithShape="0">
          <a:gsLst>
            <a:gs pos="0">
              <a:schemeClr val="accent4">
                <a:shade val="80000"/>
                <a:hueOff val="617518"/>
                <a:satOff val="-63212"/>
                <a:lumOff val="31460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617518"/>
                <a:satOff val="-63212"/>
                <a:lumOff val="31460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617518"/>
                <a:satOff val="-63212"/>
                <a:lumOff val="3146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Utveckling och lärande</a:t>
          </a:r>
          <a:endParaRPr lang="sv-SE" sz="1500" kern="1200" dirty="0"/>
        </a:p>
      </dsp:txBody>
      <dsp:txXfrm>
        <a:off x="1562411" y="2172013"/>
        <a:ext cx="1160016" cy="928012"/>
      </dsp:txXfrm>
    </dsp:sp>
    <dsp:sp modelId="{E3B1DEC0-F6F9-47A8-97C9-6972B498B988}">
      <dsp:nvSpPr>
        <dsp:cNvPr id="0" name=""/>
        <dsp:cNvSpPr/>
      </dsp:nvSpPr>
      <dsp:spPr>
        <a:xfrm>
          <a:off x="1368456" y="287219"/>
          <a:ext cx="3897653" cy="3897653"/>
        </a:xfrm>
        <a:prstGeom prst="pie">
          <a:avLst>
            <a:gd name="adj1" fmla="val 11880000"/>
            <a:gd name="adj2" fmla="val 16200000"/>
          </a:avLst>
        </a:prstGeom>
        <a:gradFill rotWithShape="0">
          <a:gsLst>
            <a:gs pos="0">
              <a:schemeClr val="accent4">
                <a:shade val="80000"/>
                <a:hueOff val="823358"/>
                <a:satOff val="-84283"/>
                <a:lumOff val="41947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823358"/>
                <a:satOff val="-84283"/>
                <a:lumOff val="41947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823358"/>
                <a:satOff val="-84283"/>
                <a:lumOff val="4194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Utvärdering</a:t>
          </a:r>
          <a:endParaRPr lang="sv-SE" sz="1500" kern="1200" dirty="0"/>
        </a:p>
      </dsp:txBody>
      <dsp:txXfrm>
        <a:off x="1980016" y="942396"/>
        <a:ext cx="1252817" cy="835211"/>
      </dsp:txXfrm>
    </dsp:sp>
    <dsp:sp modelId="{1F599F68-7E53-4C05-AB2E-4D7EB60E9233}">
      <dsp:nvSpPr>
        <dsp:cNvPr id="0" name=""/>
        <dsp:cNvSpPr/>
      </dsp:nvSpPr>
      <dsp:spPr>
        <a:xfrm>
          <a:off x="1236494" y="45936"/>
          <a:ext cx="4380220" cy="4380220"/>
        </a:xfrm>
        <a:prstGeom prst="circularArrow">
          <a:avLst>
            <a:gd name="adj1" fmla="val 5085"/>
            <a:gd name="adj2" fmla="val 327528"/>
            <a:gd name="adj3" fmla="val 20192361"/>
            <a:gd name="adj4" fmla="val 16200324"/>
            <a:gd name="adj5" fmla="val 5932"/>
          </a:avLst>
        </a:prstGeom>
        <a:solidFill>
          <a:srgbClr val="D492B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B748483-3E3E-4EFD-AA98-C587486955C6}">
      <dsp:nvSpPr>
        <dsp:cNvPr id="0" name=""/>
        <dsp:cNvSpPr/>
      </dsp:nvSpPr>
      <dsp:spPr>
        <a:xfrm>
          <a:off x="1270356" y="149839"/>
          <a:ext cx="4380220" cy="4380220"/>
        </a:xfrm>
        <a:prstGeom prst="circularArrow">
          <a:avLst>
            <a:gd name="adj1" fmla="val 5085"/>
            <a:gd name="adj2" fmla="val 327528"/>
            <a:gd name="adj3" fmla="val 2912753"/>
            <a:gd name="adj4" fmla="val 20519953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208113"/>
                <a:satOff val="-21071"/>
                <a:lumOff val="10174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208113"/>
                <a:satOff val="-21071"/>
                <a:lumOff val="10174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208113"/>
                <a:satOff val="-21071"/>
                <a:lumOff val="1017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48A7B79-4AE3-4D91-8258-5A7E7C19727C}">
      <dsp:nvSpPr>
        <dsp:cNvPr id="0" name=""/>
        <dsp:cNvSpPr/>
      </dsp:nvSpPr>
      <dsp:spPr>
        <a:xfrm>
          <a:off x="1181925" y="214068"/>
          <a:ext cx="4380220" cy="4380220"/>
        </a:xfrm>
        <a:prstGeom prst="circularArrow">
          <a:avLst>
            <a:gd name="adj1" fmla="val 5085"/>
            <a:gd name="adj2" fmla="val 327528"/>
            <a:gd name="adj3" fmla="val 7232777"/>
            <a:gd name="adj4" fmla="val 3239695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416225"/>
                <a:satOff val="-42142"/>
                <a:lumOff val="20348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416225"/>
                <a:satOff val="-42142"/>
                <a:lumOff val="20348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416225"/>
                <a:satOff val="-42142"/>
                <a:lumOff val="2034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4CA0275-2045-4DAC-AC68-6F166AF8EB19}">
      <dsp:nvSpPr>
        <dsp:cNvPr id="0" name=""/>
        <dsp:cNvSpPr/>
      </dsp:nvSpPr>
      <dsp:spPr>
        <a:xfrm>
          <a:off x="1093495" y="149839"/>
          <a:ext cx="4380220" cy="4380220"/>
        </a:xfrm>
        <a:prstGeom prst="circularArrow">
          <a:avLst>
            <a:gd name="adj1" fmla="val 5085"/>
            <a:gd name="adj2" fmla="val 327528"/>
            <a:gd name="adj3" fmla="val 11552519"/>
            <a:gd name="adj4" fmla="val 7559718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624338"/>
                <a:satOff val="-63212"/>
                <a:lumOff val="30523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624338"/>
                <a:satOff val="-63212"/>
                <a:lumOff val="30523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624338"/>
                <a:satOff val="-63212"/>
                <a:lumOff val="3052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81E95D4-F023-4510-9D53-A92E02EE8CA2}">
      <dsp:nvSpPr>
        <dsp:cNvPr id="0" name=""/>
        <dsp:cNvSpPr/>
      </dsp:nvSpPr>
      <dsp:spPr>
        <a:xfrm>
          <a:off x="1127356" y="45936"/>
          <a:ext cx="4380220" cy="4380220"/>
        </a:xfrm>
        <a:prstGeom prst="circularArrow">
          <a:avLst>
            <a:gd name="adj1" fmla="val 5085"/>
            <a:gd name="adj2" fmla="val 327528"/>
            <a:gd name="adj3" fmla="val 15872148"/>
            <a:gd name="adj4" fmla="val 11880111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832451"/>
                <a:satOff val="-84283"/>
                <a:lumOff val="40697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832451"/>
                <a:satOff val="-84283"/>
                <a:lumOff val="40697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832451"/>
                <a:satOff val="-84283"/>
                <a:lumOff val="4069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9F6ACA-2D61-4012-9647-FB1F3D3AB63A}">
      <dsp:nvSpPr>
        <dsp:cNvPr id="0" name=""/>
        <dsp:cNvSpPr/>
      </dsp:nvSpPr>
      <dsp:spPr>
        <a:xfrm>
          <a:off x="1477961" y="287219"/>
          <a:ext cx="3897653" cy="3897653"/>
        </a:xfrm>
        <a:prstGeom prst="pie">
          <a:avLst>
            <a:gd name="adj1" fmla="val 16200000"/>
            <a:gd name="adj2" fmla="val 20520000"/>
          </a:avLst>
        </a:prstGeom>
        <a:solidFill>
          <a:srgbClr val="D492B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Elevers behov</a:t>
          </a:r>
          <a:endParaRPr lang="sv-SE" sz="1500" kern="1200" dirty="0"/>
        </a:p>
      </dsp:txBody>
      <dsp:txXfrm>
        <a:off x="3511237" y="942396"/>
        <a:ext cx="1252817" cy="835211"/>
      </dsp:txXfrm>
    </dsp:sp>
    <dsp:sp modelId="{B01485A5-E674-4CC2-A495-DF603FAFF0B0}">
      <dsp:nvSpPr>
        <dsp:cNvPr id="0" name=""/>
        <dsp:cNvSpPr/>
      </dsp:nvSpPr>
      <dsp:spPr>
        <a:xfrm>
          <a:off x="1511370" y="391157"/>
          <a:ext cx="3897653" cy="3897653"/>
        </a:xfrm>
        <a:prstGeom prst="pie">
          <a:avLst>
            <a:gd name="adj1" fmla="val 20520000"/>
            <a:gd name="adj2" fmla="val 3240000"/>
          </a:avLst>
        </a:prstGeom>
        <a:gradFill rotWithShape="0">
          <a:gsLst>
            <a:gs pos="0">
              <a:schemeClr val="accent4">
                <a:shade val="80000"/>
                <a:hueOff val="205839"/>
                <a:satOff val="-21071"/>
                <a:lumOff val="10487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205839"/>
                <a:satOff val="-21071"/>
                <a:lumOff val="10487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205839"/>
                <a:satOff val="-21071"/>
                <a:lumOff val="1048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800" b="1" kern="1200" dirty="0" smtClean="0">
              <a:latin typeface="+mj-lt"/>
            </a:rPr>
            <a:t>Lärares</a:t>
          </a:r>
          <a:r>
            <a:rPr lang="sv-SE" sz="1500" kern="1200" dirty="0" smtClean="0"/>
            <a:t> </a:t>
          </a:r>
          <a:r>
            <a:rPr lang="sv-SE" sz="1800" b="1" kern="1200" dirty="0" smtClean="0">
              <a:latin typeface="+mj-lt"/>
            </a:rPr>
            <a:t>behov</a:t>
          </a:r>
          <a:endParaRPr lang="sv-SE" sz="1800" b="1" kern="1200" dirty="0">
            <a:latin typeface="+mj-lt"/>
          </a:endParaRPr>
        </a:p>
      </dsp:txBody>
      <dsp:txXfrm>
        <a:off x="4021644" y="2172013"/>
        <a:ext cx="1160016" cy="928012"/>
      </dsp:txXfrm>
    </dsp:sp>
    <dsp:sp modelId="{13316020-1357-441A-AAC8-8650CC82FF06}">
      <dsp:nvSpPr>
        <dsp:cNvPr id="0" name=""/>
        <dsp:cNvSpPr/>
      </dsp:nvSpPr>
      <dsp:spPr>
        <a:xfrm>
          <a:off x="1423209" y="455190"/>
          <a:ext cx="3897653" cy="3897653"/>
        </a:xfrm>
        <a:prstGeom prst="pie">
          <a:avLst>
            <a:gd name="adj1" fmla="val 3240000"/>
            <a:gd name="adj2" fmla="val 7560000"/>
          </a:avLst>
        </a:prstGeom>
        <a:gradFill rotWithShape="0">
          <a:gsLst>
            <a:gs pos="0">
              <a:schemeClr val="accent4">
                <a:shade val="80000"/>
                <a:hueOff val="411679"/>
                <a:satOff val="-42142"/>
                <a:lumOff val="20974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411679"/>
                <a:satOff val="-42142"/>
                <a:lumOff val="20974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411679"/>
                <a:satOff val="-42142"/>
                <a:lumOff val="2097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9050" rIns="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Skapa förutsättningar</a:t>
          </a:r>
          <a:endParaRPr lang="sv-SE" sz="1500" kern="1200" dirty="0"/>
        </a:p>
      </dsp:txBody>
      <dsp:txXfrm>
        <a:off x="2815228" y="3192828"/>
        <a:ext cx="1113615" cy="1020814"/>
      </dsp:txXfrm>
    </dsp:sp>
    <dsp:sp modelId="{8890938A-6A7C-4760-92BC-5F939DFED32D}">
      <dsp:nvSpPr>
        <dsp:cNvPr id="0" name=""/>
        <dsp:cNvSpPr/>
      </dsp:nvSpPr>
      <dsp:spPr>
        <a:xfrm>
          <a:off x="1335047" y="391157"/>
          <a:ext cx="3897653" cy="3897653"/>
        </a:xfrm>
        <a:prstGeom prst="pie">
          <a:avLst>
            <a:gd name="adj1" fmla="val 7560000"/>
            <a:gd name="adj2" fmla="val 11880000"/>
          </a:avLst>
        </a:prstGeom>
        <a:gradFill rotWithShape="0">
          <a:gsLst>
            <a:gs pos="0">
              <a:schemeClr val="accent4">
                <a:shade val="80000"/>
                <a:hueOff val="617518"/>
                <a:satOff val="-63212"/>
                <a:lumOff val="31460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617518"/>
                <a:satOff val="-63212"/>
                <a:lumOff val="31460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617518"/>
                <a:satOff val="-63212"/>
                <a:lumOff val="3146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Utveckling och lärande</a:t>
          </a:r>
          <a:endParaRPr lang="sv-SE" sz="1500" kern="1200" dirty="0"/>
        </a:p>
      </dsp:txBody>
      <dsp:txXfrm>
        <a:off x="1562411" y="2172013"/>
        <a:ext cx="1160016" cy="928012"/>
      </dsp:txXfrm>
    </dsp:sp>
    <dsp:sp modelId="{E3B1DEC0-F6F9-47A8-97C9-6972B498B988}">
      <dsp:nvSpPr>
        <dsp:cNvPr id="0" name=""/>
        <dsp:cNvSpPr/>
      </dsp:nvSpPr>
      <dsp:spPr>
        <a:xfrm>
          <a:off x="1368456" y="287219"/>
          <a:ext cx="3897653" cy="3897653"/>
        </a:xfrm>
        <a:prstGeom prst="pie">
          <a:avLst>
            <a:gd name="adj1" fmla="val 11880000"/>
            <a:gd name="adj2" fmla="val 16200000"/>
          </a:avLst>
        </a:prstGeom>
        <a:gradFill rotWithShape="0">
          <a:gsLst>
            <a:gs pos="0">
              <a:schemeClr val="accent4">
                <a:shade val="80000"/>
                <a:hueOff val="823358"/>
                <a:satOff val="-84283"/>
                <a:lumOff val="41947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823358"/>
                <a:satOff val="-84283"/>
                <a:lumOff val="41947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823358"/>
                <a:satOff val="-84283"/>
                <a:lumOff val="4194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Utvärdering</a:t>
          </a:r>
          <a:endParaRPr lang="sv-SE" sz="1500" kern="1200" dirty="0"/>
        </a:p>
      </dsp:txBody>
      <dsp:txXfrm>
        <a:off x="1980016" y="942396"/>
        <a:ext cx="1252817" cy="835211"/>
      </dsp:txXfrm>
    </dsp:sp>
    <dsp:sp modelId="{1F599F68-7E53-4C05-AB2E-4D7EB60E9233}">
      <dsp:nvSpPr>
        <dsp:cNvPr id="0" name=""/>
        <dsp:cNvSpPr/>
      </dsp:nvSpPr>
      <dsp:spPr>
        <a:xfrm>
          <a:off x="1236494" y="45936"/>
          <a:ext cx="4380220" cy="4380220"/>
        </a:xfrm>
        <a:prstGeom prst="circularArrow">
          <a:avLst>
            <a:gd name="adj1" fmla="val 5085"/>
            <a:gd name="adj2" fmla="val 327528"/>
            <a:gd name="adj3" fmla="val 20192361"/>
            <a:gd name="adj4" fmla="val 16200324"/>
            <a:gd name="adj5" fmla="val 5932"/>
          </a:avLst>
        </a:prstGeom>
        <a:solidFill>
          <a:srgbClr val="D492B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B748483-3E3E-4EFD-AA98-C587486955C6}">
      <dsp:nvSpPr>
        <dsp:cNvPr id="0" name=""/>
        <dsp:cNvSpPr/>
      </dsp:nvSpPr>
      <dsp:spPr>
        <a:xfrm>
          <a:off x="1270356" y="149839"/>
          <a:ext cx="4380220" cy="4380220"/>
        </a:xfrm>
        <a:prstGeom prst="circularArrow">
          <a:avLst>
            <a:gd name="adj1" fmla="val 5085"/>
            <a:gd name="adj2" fmla="val 327528"/>
            <a:gd name="adj3" fmla="val 2912753"/>
            <a:gd name="adj4" fmla="val 20519953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208113"/>
                <a:satOff val="-21071"/>
                <a:lumOff val="10174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208113"/>
                <a:satOff val="-21071"/>
                <a:lumOff val="10174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208113"/>
                <a:satOff val="-21071"/>
                <a:lumOff val="1017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48A7B79-4AE3-4D91-8258-5A7E7C19727C}">
      <dsp:nvSpPr>
        <dsp:cNvPr id="0" name=""/>
        <dsp:cNvSpPr/>
      </dsp:nvSpPr>
      <dsp:spPr>
        <a:xfrm>
          <a:off x="1181925" y="214068"/>
          <a:ext cx="4380220" cy="4380220"/>
        </a:xfrm>
        <a:prstGeom prst="circularArrow">
          <a:avLst>
            <a:gd name="adj1" fmla="val 5085"/>
            <a:gd name="adj2" fmla="val 327528"/>
            <a:gd name="adj3" fmla="val 7232777"/>
            <a:gd name="adj4" fmla="val 3239695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416225"/>
                <a:satOff val="-42142"/>
                <a:lumOff val="20348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416225"/>
                <a:satOff val="-42142"/>
                <a:lumOff val="20348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416225"/>
                <a:satOff val="-42142"/>
                <a:lumOff val="2034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4CA0275-2045-4DAC-AC68-6F166AF8EB19}">
      <dsp:nvSpPr>
        <dsp:cNvPr id="0" name=""/>
        <dsp:cNvSpPr/>
      </dsp:nvSpPr>
      <dsp:spPr>
        <a:xfrm>
          <a:off x="1093495" y="149839"/>
          <a:ext cx="4380220" cy="4380220"/>
        </a:xfrm>
        <a:prstGeom prst="circularArrow">
          <a:avLst>
            <a:gd name="adj1" fmla="val 5085"/>
            <a:gd name="adj2" fmla="val 327528"/>
            <a:gd name="adj3" fmla="val 11552519"/>
            <a:gd name="adj4" fmla="val 7559718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624338"/>
                <a:satOff val="-63212"/>
                <a:lumOff val="30523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624338"/>
                <a:satOff val="-63212"/>
                <a:lumOff val="30523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624338"/>
                <a:satOff val="-63212"/>
                <a:lumOff val="3052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81E95D4-F023-4510-9D53-A92E02EE8CA2}">
      <dsp:nvSpPr>
        <dsp:cNvPr id="0" name=""/>
        <dsp:cNvSpPr/>
      </dsp:nvSpPr>
      <dsp:spPr>
        <a:xfrm>
          <a:off x="1127356" y="45936"/>
          <a:ext cx="4380220" cy="4380220"/>
        </a:xfrm>
        <a:prstGeom prst="circularArrow">
          <a:avLst>
            <a:gd name="adj1" fmla="val 5085"/>
            <a:gd name="adj2" fmla="val 327528"/>
            <a:gd name="adj3" fmla="val 15872148"/>
            <a:gd name="adj4" fmla="val 11880111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832451"/>
                <a:satOff val="-84283"/>
                <a:lumOff val="40697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832451"/>
                <a:satOff val="-84283"/>
                <a:lumOff val="40697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832451"/>
                <a:satOff val="-84283"/>
                <a:lumOff val="4069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9F6ACA-2D61-4012-9647-FB1F3D3AB63A}">
      <dsp:nvSpPr>
        <dsp:cNvPr id="0" name=""/>
        <dsp:cNvSpPr/>
      </dsp:nvSpPr>
      <dsp:spPr>
        <a:xfrm>
          <a:off x="1477961" y="287219"/>
          <a:ext cx="3897653" cy="3897653"/>
        </a:xfrm>
        <a:prstGeom prst="pie">
          <a:avLst>
            <a:gd name="adj1" fmla="val 16200000"/>
            <a:gd name="adj2" fmla="val 20520000"/>
          </a:avLst>
        </a:prstGeom>
        <a:solidFill>
          <a:srgbClr val="D492B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Elevers behov</a:t>
          </a:r>
          <a:endParaRPr lang="sv-SE" sz="1500" kern="1200" dirty="0"/>
        </a:p>
      </dsp:txBody>
      <dsp:txXfrm>
        <a:off x="3511237" y="942396"/>
        <a:ext cx="1252817" cy="835211"/>
      </dsp:txXfrm>
    </dsp:sp>
    <dsp:sp modelId="{B01485A5-E674-4CC2-A495-DF603FAFF0B0}">
      <dsp:nvSpPr>
        <dsp:cNvPr id="0" name=""/>
        <dsp:cNvSpPr/>
      </dsp:nvSpPr>
      <dsp:spPr>
        <a:xfrm>
          <a:off x="1511370" y="391157"/>
          <a:ext cx="3897653" cy="3897653"/>
        </a:xfrm>
        <a:prstGeom prst="pie">
          <a:avLst>
            <a:gd name="adj1" fmla="val 20520000"/>
            <a:gd name="adj2" fmla="val 3240000"/>
          </a:avLst>
        </a:prstGeom>
        <a:gradFill rotWithShape="0">
          <a:gsLst>
            <a:gs pos="0">
              <a:schemeClr val="accent4">
                <a:shade val="80000"/>
                <a:hueOff val="205839"/>
                <a:satOff val="-21071"/>
                <a:lumOff val="10487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205839"/>
                <a:satOff val="-21071"/>
                <a:lumOff val="10487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205839"/>
                <a:satOff val="-21071"/>
                <a:lumOff val="1048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Lärares behov</a:t>
          </a:r>
          <a:endParaRPr lang="sv-SE" sz="1500" kern="1200" dirty="0"/>
        </a:p>
      </dsp:txBody>
      <dsp:txXfrm>
        <a:off x="4021644" y="2172013"/>
        <a:ext cx="1160016" cy="928012"/>
      </dsp:txXfrm>
    </dsp:sp>
    <dsp:sp modelId="{13316020-1357-441A-AAC8-8650CC82FF06}">
      <dsp:nvSpPr>
        <dsp:cNvPr id="0" name=""/>
        <dsp:cNvSpPr/>
      </dsp:nvSpPr>
      <dsp:spPr>
        <a:xfrm>
          <a:off x="1423209" y="455190"/>
          <a:ext cx="3897653" cy="3897653"/>
        </a:xfrm>
        <a:prstGeom prst="pie">
          <a:avLst>
            <a:gd name="adj1" fmla="val 3240000"/>
            <a:gd name="adj2" fmla="val 7560000"/>
          </a:avLst>
        </a:prstGeom>
        <a:gradFill rotWithShape="0">
          <a:gsLst>
            <a:gs pos="0">
              <a:schemeClr val="accent4">
                <a:shade val="80000"/>
                <a:hueOff val="411679"/>
                <a:satOff val="-42142"/>
                <a:lumOff val="20974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411679"/>
                <a:satOff val="-42142"/>
                <a:lumOff val="20974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411679"/>
                <a:satOff val="-42142"/>
                <a:lumOff val="2097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7780" rIns="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400" b="1" kern="1200" dirty="0" smtClean="0">
              <a:latin typeface="+mj-lt"/>
            </a:rPr>
            <a:t>Skapa</a:t>
          </a:r>
          <a:r>
            <a:rPr lang="sv-SE" sz="1400" kern="1200" dirty="0" smtClean="0"/>
            <a:t> </a:t>
          </a:r>
          <a:r>
            <a:rPr lang="sv-SE" sz="1400" b="1" kern="1200" dirty="0" smtClean="0">
              <a:latin typeface="+mj-lt"/>
            </a:rPr>
            <a:t>förut-sättningar</a:t>
          </a:r>
          <a:endParaRPr lang="sv-SE" sz="1400" b="1" kern="1200" dirty="0">
            <a:latin typeface="+mj-lt"/>
          </a:endParaRPr>
        </a:p>
      </dsp:txBody>
      <dsp:txXfrm>
        <a:off x="2815228" y="3192828"/>
        <a:ext cx="1113615" cy="1020814"/>
      </dsp:txXfrm>
    </dsp:sp>
    <dsp:sp modelId="{8890938A-6A7C-4760-92BC-5F939DFED32D}">
      <dsp:nvSpPr>
        <dsp:cNvPr id="0" name=""/>
        <dsp:cNvSpPr/>
      </dsp:nvSpPr>
      <dsp:spPr>
        <a:xfrm>
          <a:off x="1335047" y="391157"/>
          <a:ext cx="3897653" cy="3897653"/>
        </a:xfrm>
        <a:prstGeom prst="pie">
          <a:avLst>
            <a:gd name="adj1" fmla="val 7560000"/>
            <a:gd name="adj2" fmla="val 11880000"/>
          </a:avLst>
        </a:prstGeom>
        <a:gradFill rotWithShape="0">
          <a:gsLst>
            <a:gs pos="0">
              <a:schemeClr val="accent4">
                <a:shade val="80000"/>
                <a:hueOff val="617518"/>
                <a:satOff val="-63212"/>
                <a:lumOff val="31460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617518"/>
                <a:satOff val="-63212"/>
                <a:lumOff val="31460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617518"/>
                <a:satOff val="-63212"/>
                <a:lumOff val="3146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Utveckling och lärande</a:t>
          </a:r>
          <a:endParaRPr lang="sv-SE" sz="1500" kern="1200" dirty="0"/>
        </a:p>
      </dsp:txBody>
      <dsp:txXfrm>
        <a:off x="1562411" y="2172013"/>
        <a:ext cx="1160016" cy="928012"/>
      </dsp:txXfrm>
    </dsp:sp>
    <dsp:sp modelId="{E3B1DEC0-F6F9-47A8-97C9-6972B498B988}">
      <dsp:nvSpPr>
        <dsp:cNvPr id="0" name=""/>
        <dsp:cNvSpPr/>
      </dsp:nvSpPr>
      <dsp:spPr>
        <a:xfrm>
          <a:off x="1368456" y="287219"/>
          <a:ext cx="3897653" cy="3897653"/>
        </a:xfrm>
        <a:prstGeom prst="pie">
          <a:avLst>
            <a:gd name="adj1" fmla="val 11880000"/>
            <a:gd name="adj2" fmla="val 16200000"/>
          </a:avLst>
        </a:prstGeom>
        <a:gradFill rotWithShape="0">
          <a:gsLst>
            <a:gs pos="0">
              <a:schemeClr val="accent4">
                <a:shade val="80000"/>
                <a:hueOff val="823358"/>
                <a:satOff val="-84283"/>
                <a:lumOff val="41947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823358"/>
                <a:satOff val="-84283"/>
                <a:lumOff val="41947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823358"/>
                <a:satOff val="-84283"/>
                <a:lumOff val="4194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Utvärdering</a:t>
          </a:r>
          <a:endParaRPr lang="sv-SE" sz="1500" kern="1200" dirty="0"/>
        </a:p>
      </dsp:txBody>
      <dsp:txXfrm>
        <a:off x="1980016" y="942396"/>
        <a:ext cx="1252817" cy="835211"/>
      </dsp:txXfrm>
    </dsp:sp>
    <dsp:sp modelId="{1F599F68-7E53-4C05-AB2E-4D7EB60E9233}">
      <dsp:nvSpPr>
        <dsp:cNvPr id="0" name=""/>
        <dsp:cNvSpPr/>
      </dsp:nvSpPr>
      <dsp:spPr>
        <a:xfrm>
          <a:off x="1236494" y="45936"/>
          <a:ext cx="4380220" cy="4380220"/>
        </a:xfrm>
        <a:prstGeom prst="circularArrow">
          <a:avLst>
            <a:gd name="adj1" fmla="val 5085"/>
            <a:gd name="adj2" fmla="val 327528"/>
            <a:gd name="adj3" fmla="val 20192361"/>
            <a:gd name="adj4" fmla="val 16200324"/>
            <a:gd name="adj5" fmla="val 5932"/>
          </a:avLst>
        </a:prstGeom>
        <a:solidFill>
          <a:srgbClr val="D492B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B748483-3E3E-4EFD-AA98-C587486955C6}">
      <dsp:nvSpPr>
        <dsp:cNvPr id="0" name=""/>
        <dsp:cNvSpPr/>
      </dsp:nvSpPr>
      <dsp:spPr>
        <a:xfrm>
          <a:off x="1270356" y="149839"/>
          <a:ext cx="4380220" cy="4380220"/>
        </a:xfrm>
        <a:prstGeom prst="circularArrow">
          <a:avLst>
            <a:gd name="adj1" fmla="val 5085"/>
            <a:gd name="adj2" fmla="val 327528"/>
            <a:gd name="adj3" fmla="val 2912753"/>
            <a:gd name="adj4" fmla="val 20519953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208113"/>
                <a:satOff val="-21071"/>
                <a:lumOff val="10174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208113"/>
                <a:satOff val="-21071"/>
                <a:lumOff val="10174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208113"/>
                <a:satOff val="-21071"/>
                <a:lumOff val="1017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48A7B79-4AE3-4D91-8258-5A7E7C19727C}">
      <dsp:nvSpPr>
        <dsp:cNvPr id="0" name=""/>
        <dsp:cNvSpPr/>
      </dsp:nvSpPr>
      <dsp:spPr>
        <a:xfrm>
          <a:off x="1181925" y="214068"/>
          <a:ext cx="4380220" cy="4380220"/>
        </a:xfrm>
        <a:prstGeom prst="circularArrow">
          <a:avLst>
            <a:gd name="adj1" fmla="val 5085"/>
            <a:gd name="adj2" fmla="val 327528"/>
            <a:gd name="adj3" fmla="val 7232777"/>
            <a:gd name="adj4" fmla="val 3239695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416225"/>
                <a:satOff val="-42142"/>
                <a:lumOff val="20348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416225"/>
                <a:satOff val="-42142"/>
                <a:lumOff val="20348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416225"/>
                <a:satOff val="-42142"/>
                <a:lumOff val="2034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4CA0275-2045-4DAC-AC68-6F166AF8EB19}">
      <dsp:nvSpPr>
        <dsp:cNvPr id="0" name=""/>
        <dsp:cNvSpPr/>
      </dsp:nvSpPr>
      <dsp:spPr>
        <a:xfrm>
          <a:off x="1093495" y="149839"/>
          <a:ext cx="4380220" cy="4380220"/>
        </a:xfrm>
        <a:prstGeom prst="circularArrow">
          <a:avLst>
            <a:gd name="adj1" fmla="val 5085"/>
            <a:gd name="adj2" fmla="val 327528"/>
            <a:gd name="adj3" fmla="val 11552519"/>
            <a:gd name="adj4" fmla="val 7559718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624338"/>
                <a:satOff val="-63212"/>
                <a:lumOff val="30523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624338"/>
                <a:satOff val="-63212"/>
                <a:lumOff val="30523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624338"/>
                <a:satOff val="-63212"/>
                <a:lumOff val="3052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81E95D4-F023-4510-9D53-A92E02EE8CA2}">
      <dsp:nvSpPr>
        <dsp:cNvPr id="0" name=""/>
        <dsp:cNvSpPr/>
      </dsp:nvSpPr>
      <dsp:spPr>
        <a:xfrm>
          <a:off x="1127356" y="45936"/>
          <a:ext cx="4380220" cy="4380220"/>
        </a:xfrm>
        <a:prstGeom prst="circularArrow">
          <a:avLst>
            <a:gd name="adj1" fmla="val 5085"/>
            <a:gd name="adj2" fmla="val 327528"/>
            <a:gd name="adj3" fmla="val 15872148"/>
            <a:gd name="adj4" fmla="val 11880111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832451"/>
                <a:satOff val="-84283"/>
                <a:lumOff val="40697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832451"/>
                <a:satOff val="-84283"/>
                <a:lumOff val="40697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832451"/>
                <a:satOff val="-84283"/>
                <a:lumOff val="4069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9F6ACA-2D61-4012-9647-FB1F3D3AB63A}">
      <dsp:nvSpPr>
        <dsp:cNvPr id="0" name=""/>
        <dsp:cNvSpPr/>
      </dsp:nvSpPr>
      <dsp:spPr>
        <a:xfrm>
          <a:off x="1477961" y="287219"/>
          <a:ext cx="3897653" cy="3897653"/>
        </a:xfrm>
        <a:prstGeom prst="pie">
          <a:avLst>
            <a:gd name="adj1" fmla="val 16200000"/>
            <a:gd name="adj2" fmla="val 20520000"/>
          </a:avLst>
        </a:prstGeom>
        <a:solidFill>
          <a:srgbClr val="D492B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Elevers behov</a:t>
          </a:r>
          <a:endParaRPr lang="sv-SE" sz="1500" kern="1200" dirty="0"/>
        </a:p>
      </dsp:txBody>
      <dsp:txXfrm>
        <a:off x="3511237" y="942396"/>
        <a:ext cx="1252817" cy="835211"/>
      </dsp:txXfrm>
    </dsp:sp>
    <dsp:sp modelId="{B01485A5-E674-4CC2-A495-DF603FAFF0B0}">
      <dsp:nvSpPr>
        <dsp:cNvPr id="0" name=""/>
        <dsp:cNvSpPr/>
      </dsp:nvSpPr>
      <dsp:spPr>
        <a:xfrm>
          <a:off x="1511370" y="391157"/>
          <a:ext cx="3897653" cy="3897653"/>
        </a:xfrm>
        <a:prstGeom prst="pie">
          <a:avLst>
            <a:gd name="adj1" fmla="val 20520000"/>
            <a:gd name="adj2" fmla="val 3240000"/>
          </a:avLst>
        </a:prstGeom>
        <a:gradFill rotWithShape="0">
          <a:gsLst>
            <a:gs pos="0">
              <a:schemeClr val="accent4">
                <a:shade val="80000"/>
                <a:hueOff val="205839"/>
                <a:satOff val="-21071"/>
                <a:lumOff val="10487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205839"/>
                <a:satOff val="-21071"/>
                <a:lumOff val="10487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205839"/>
                <a:satOff val="-21071"/>
                <a:lumOff val="1048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Lärares behov</a:t>
          </a:r>
          <a:endParaRPr lang="sv-SE" sz="1500" kern="1200" dirty="0"/>
        </a:p>
      </dsp:txBody>
      <dsp:txXfrm>
        <a:off x="4021644" y="2172013"/>
        <a:ext cx="1160016" cy="928012"/>
      </dsp:txXfrm>
    </dsp:sp>
    <dsp:sp modelId="{13316020-1357-441A-AAC8-8650CC82FF06}">
      <dsp:nvSpPr>
        <dsp:cNvPr id="0" name=""/>
        <dsp:cNvSpPr/>
      </dsp:nvSpPr>
      <dsp:spPr>
        <a:xfrm>
          <a:off x="1423209" y="455190"/>
          <a:ext cx="3897653" cy="3897653"/>
        </a:xfrm>
        <a:prstGeom prst="pie">
          <a:avLst>
            <a:gd name="adj1" fmla="val 3240000"/>
            <a:gd name="adj2" fmla="val 7560000"/>
          </a:avLst>
        </a:prstGeom>
        <a:gradFill rotWithShape="0">
          <a:gsLst>
            <a:gs pos="0">
              <a:schemeClr val="accent4">
                <a:shade val="80000"/>
                <a:hueOff val="411679"/>
                <a:satOff val="-42142"/>
                <a:lumOff val="20974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411679"/>
                <a:satOff val="-42142"/>
                <a:lumOff val="20974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411679"/>
                <a:satOff val="-42142"/>
                <a:lumOff val="2097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9050" rIns="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Skapa förutsättningar</a:t>
          </a:r>
          <a:endParaRPr lang="sv-SE" sz="1500" kern="1200" dirty="0"/>
        </a:p>
      </dsp:txBody>
      <dsp:txXfrm>
        <a:off x="2815228" y="3192828"/>
        <a:ext cx="1113615" cy="1020814"/>
      </dsp:txXfrm>
    </dsp:sp>
    <dsp:sp modelId="{8890938A-6A7C-4760-92BC-5F939DFED32D}">
      <dsp:nvSpPr>
        <dsp:cNvPr id="0" name=""/>
        <dsp:cNvSpPr/>
      </dsp:nvSpPr>
      <dsp:spPr>
        <a:xfrm>
          <a:off x="1335047" y="391157"/>
          <a:ext cx="3897653" cy="3897653"/>
        </a:xfrm>
        <a:prstGeom prst="pie">
          <a:avLst>
            <a:gd name="adj1" fmla="val 7560000"/>
            <a:gd name="adj2" fmla="val 11880000"/>
          </a:avLst>
        </a:prstGeom>
        <a:gradFill rotWithShape="0">
          <a:gsLst>
            <a:gs pos="0">
              <a:schemeClr val="accent4">
                <a:shade val="80000"/>
                <a:hueOff val="617518"/>
                <a:satOff val="-63212"/>
                <a:lumOff val="31460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617518"/>
                <a:satOff val="-63212"/>
                <a:lumOff val="31460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617518"/>
                <a:satOff val="-63212"/>
                <a:lumOff val="3146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400" b="1" kern="1200" dirty="0" smtClean="0">
              <a:latin typeface="+mj-lt"/>
            </a:rPr>
            <a:t>Utveckling</a:t>
          </a:r>
          <a:r>
            <a:rPr lang="sv-SE" sz="1400" kern="1200" dirty="0" smtClean="0"/>
            <a:t> </a:t>
          </a:r>
          <a:r>
            <a:rPr lang="sv-SE" sz="1400" b="1" kern="1200" dirty="0" smtClean="0">
              <a:latin typeface="+mj-lt"/>
            </a:rPr>
            <a:t>och</a:t>
          </a:r>
          <a:r>
            <a:rPr lang="sv-SE" sz="1400" kern="1200" dirty="0" smtClean="0"/>
            <a:t> </a:t>
          </a:r>
          <a:r>
            <a:rPr lang="sv-SE" sz="1400" b="1" kern="1200" dirty="0" smtClean="0">
              <a:latin typeface="+mj-lt"/>
            </a:rPr>
            <a:t>lärande</a:t>
          </a:r>
          <a:endParaRPr lang="sv-SE" sz="1400" b="1" kern="1200" dirty="0">
            <a:latin typeface="+mj-lt"/>
          </a:endParaRPr>
        </a:p>
      </dsp:txBody>
      <dsp:txXfrm>
        <a:off x="1562411" y="2172013"/>
        <a:ext cx="1160016" cy="928012"/>
      </dsp:txXfrm>
    </dsp:sp>
    <dsp:sp modelId="{E3B1DEC0-F6F9-47A8-97C9-6972B498B988}">
      <dsp:nvSpPr>
        <dsp:cNvPr id="0" name=""/>
        <dsp:cNvSpPr/>
      </dsp:nvSpPr>
      <dsp:spPr>
        <a:xfrm>
          <a:off x="1368456" y="287219"/>
          <a:ext cx="3897653" cy="3897653"/>
        </a:xfrm>
        <a:prstGeom prst="pie">
          <a:avLst>
            <a:gd name="adj1" fmla="val 11880000"/>
            <a:gd name="adj2" fmla="val 16200000"/>
          </a:avLst>
        </a:prstGeom>
        <a:gradFill rotWithShape="0">
          <a:gsLst>
            <a:gs pos="0">
              <a:schemeClr val="accent4">
                <a:shade val="80000"/>
                <a:hueOff val="823358"/>
                <a:satOff val="-84283"/>
                <a:lumOff val="41947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823358"/>
                <a:satOff val="-84283"/>
                <a:lumOff val="41947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823358"/>
                <a:satOff val="-84283"/>
                <a:lumOff val="4194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Utvärdering</a:t>
          </a:r>
          <a:endParaRPr lang="sv-SE" sz="1500" kern="1200" dirty="0"/>
        </a:p>
      </dsp:txBody>
      <dsp:txXfrm>
        <a:off x="1980016" y="942396"/>
        <a:ext cx="1252817" cy="835211"/>
      </dsp:txXfrm>
    </dsp:sp>
    <dsp:sp modelId="{1F599F68-7E53-4C05-AB2E-4D7EB60E9233}">
      <dsp:nvSpPr>
        <dsp:cNvPr id="0" name=""/>
        <dsp:cNvSpPr/>
      </dsp:nvSpPr>
      <dsp:spPr>
        <a:xfrm>
          <a:off x="1236494" y="45936"/>
          <a:ext cx="4380220" cy="4380220"/>
        </a:xfrm>
        <a:prstGeom prst="circularArrow">
          <a:avLst>
            <a:gd name="adj1" fmla="val 5085"/>
            <a:gd name="adj2" fmla="val 327528"/>
            <a:gd name="adj3" fmla="val 20192361"/>
            <a:gd name="adj4" fmla="val 16200324"/>
            <a:gd name="adj5" fmla="val 5932"/>
          </a:avLst>
        </a:prstGeom>
        <a:solidFill>
          <a:srgbClr val="D492B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B748483-3E3E-4EFD-AA98-C587486955C6}">
      <dsp:nvSpPr>
        <dsp:cNvPr id="0" name=""/>
        <dsp:cNvSpPr/>
      </dsp:nvSpPr>
      <dsp:spPr>
        <a:xfrm>
          <a:off x="1270356" y="149839"/>
          <a:ext cx="4380220" cy="4380220"/>
        </a:xfrm>
        <a:prstGeom prst="circularArrow">
          <a:avLst>
            <a:gd name="adj1" fmla="val 5085"/>
            <a:gd name="adj2" fmla="val 327528"/>
            <a:gd name="adj3" fmla="val 2912753"/>
            <a:gd name="adj4" fmla="val 20519953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208113"/>
                <a:satOff val="-21071"/>
                <a:lumOff val="10174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208113"/>
                <a:satOff val="-21071"/>
                <a:lumOff val="10174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208113"/>
                <a:satOff val="-21071"/>
                <a:lumOff val="1017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48A7B79-4AE3-4D91-8258-5A7E7C19727C}">
      <dsp:nvSpPr>
        <dsp:cNvPr id="0" name=""/>
        <dsp:cNvSpPr/>
      </dsp:nvSpPr>
      <dsp:spPr>
        <a:xfrm>
          <a:off x="1181925" y="214068"/>
          <a:ext cx="4380220" cy="4380220"/>
        </a:xfrm>
        <a:prstGeom prst="circularArrow">
          <a:avLst>
            <a:gd name="adj1" fmla="val 5085"/>
            <a:gd name="adj2" fmla="val 327528"/>
            <a:gd name="adj3" fmla="val 7232777"/>
            <a:gd name="adj4" fmla="val 3239695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416225"/>
                <a:satOff val="-42142"/>
                <a:lumOff val="20348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416225"/>
                <a:satOff val="-42142"/>
                <a:lumOff val="20348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416225"/>
                <a:satOff val="-42142"/>
                <a:lumOff val="2034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4CA0275-2045-4DAC-AC68-6F166AF8EB19}">
      <dsp:nvSpPr>
        <dsp:cNvPr id="0" name=""/>
        <dsp:cNvSpPr/>
      </dsp:nvSpPr>
      <dsp:spPr>
        <a:xfrm>
          <a:off x="1093495" y="149839"/>
          <a:ext cx="4380220" cy="4380220"/>
        </a:xfrm>
        <a:prstGeom prst="circularArrow">
          <a:avLst>
            <a:gd name="adj1" fmla="val 5085"/>
            <a:gd name="adj2" fmla="val 327528"/>
            <a:gd name="adj3" fmla="val 11552519"/>
            <a:gd name="adj4" fmla="val 7559718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624338"/>
                <a:satOff val="-63212"/>
                <a:lumOff val="30523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624338"/>
                <a:satOff val="-63212"/>
                <a:lumOff val="30523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624338"/>
                <a:satOff val="-63212"/>
                <a:lumOff val="3052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81E95D4-F023-4510-9D53-A92E02EE8CA2}">
      <dsp:nvSpPr>
        <dsp:cNvPr id="0" name=""/>
        <dsp:cNvSpPr/>
      </dsp:nvSpPr>
      <dsp:spPr>
        <a:xfrm>
          <a:off x="1127356" y="45936"/>
          <a:ext cx="4380220" cy="4380220"/>
        </a:xfrm>
        <a:prstGeom prst="circularArrow">
          <a:avLst>
            <a:gd name="adj1" fmla="val 5085"/>
            <a:gd name="adj2" fmla="val 327528"/>
            <a:gd name="adj3" fmla="val 15872148"/>
            <a:gd name="adj4" fmla="val 11880111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832451"/>
                <a:satOff val="-84283"/>
                <a:lumOff val="40697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832451"/>
                <a:satOff val="-84283"/>
                <a:lumOff val="40697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832451"/>
                <a:satOff val="-84283"/>
                <a:lumOff val="4069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9F6ACA-2D61-4012-9647-FB1F3D3AB63A}">
      <dsp:nvSpPr>
        <dsp:cNvPr id="0" name=""/>
        <dsp:cNvSpPr/>
      </dsp:nvSpPr>
      <dsp:spPr>
        <a:xfrm>
          <a:off x="1477961" y="287219"/>
          <a:ext cx="3897653" cy="3897653"/>
        </a:xfrm>
        <a:prstGeom prst="pie">
          <a:avLst>
            <a:gd name="adj1" fmla="val 16200000"/>
            <a:gd name="adj2" fmla="val 20520000"/>
          </a:avLst>
        </a:prstGeom>
        <a:solidFill>
          <a:srgbClr val="D492B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Elevers behov</a:t>
          </a:r>
          <a:endParaRPr lang="sv-SE" sz="1500" kern="1200" dirty="0"/>
        </a:p>
      </dsp:txBody>
      <dsp:txXfrm>
        <a:off x="3511237" y="942396"/>
        <a:ext cx="1252817" cy="835211"/>
      </dsp:txXfrm>
    </dsp:sp>
    <dsp:sp modelId="{B01485A5-E674-4CC2-A495-DF603FAFF0B0}">
      <dsp:nvSpPr>
        <dsp:cNvPr id="0" name=""/>
        <dsp:cNvSpPr/>
      </dsp:nvSpPr>
      <dsp:spPr>
        <a:xfrm>
          <a:off x="1511370" y="391157"/>
          <a:ext cx="3897653" cy="3897653"/>
        </a:xfrm>
        <a:prstGeom prst="pie">
          <a:avLst>
            <a:gd name="adj1" fmla="val 20520000"/>
            <a:gd name="adj2" fmla="val 3240000"/>
          </a:avLst>
        </a:prstGeom>
        <a:gradFill rotWithShape="0">
          <a:gsLst>
            <a:gs pos="0">
              <a:schemeClr val="accent4">
                <a:shade val="80000"/>
                <a:hueOff val="205839"/>
                <a:satOff val="-21071"/>
                <a:lumOff val="10487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205839"/>
                <a:satOff val="-21071"/>
                <a:lumOff val="10487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205839"/>
                <a:satOff val="-21071"/>
                <a:lumOff val="1048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Lärares behov</a:t>
          </a:r>
          <a:endParaRPr lang="sv-SE" sz="1500" kern="1200" dirty="0"/>
        </a:p>
      </dsp:txBody>
      <dsp:txXfrm>
        <a:off x="4021644" y="2172013"/>
        <a:ext cx="1160016" cy="928012"/>
      </dsp:txXfrm>
    </dsp:sp>
    <dsp:sp modelId="{13316020-1357-441A-AAC8-8650CC82FF06}">
      <dsp:nvSpPr>
        <dsp:cNvPr id="0" name=""/>
        <dsp:cNvSpPr/>
      </dsp:nvSpPr>
      <dsp:spPr>
        <a:xfrm>
          <a:off x="1423209" y="455190"/>
          <a:ext cx="3897653" cy="3897653"/>
        </a:xfrm>
        <a:prstGeom prst="pie">
          <a:avLst>
            <a:gd name="adj1" fmla="val 3240000"/>
            <a:gd name="adj2" fmla="val 7560000"/>
          </a:avLst>
        </a:prstGeom>
        <a:gradFill rotWithShape="0">
          <a:gsLst>
            <a:gs pos="0">
              <a:schemeClr val="accent4">
                <a:shade val="80000"/>
                <a:hueOff val="411679"/>
                <a:satOff val="-42142"/>
                <a:lumOff val="20974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411679"/>
                <a:satOff val="-42142"/>
                <a:lumOff val="20974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411679"/>
                <a:satOff val="-42142"/>
                <a:lumOff val="2097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9050" rIns="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Skapa förutsättningar</a:t>
          </a:r>
          <a:endParaRPr lang="sv-SE" sz="1500" kern="1200" dirty="0"/>
        </a:p>
      </dsp:txBody>
      <dsp:txXfrm>
        <a:off x="2815228" y="3192828"/>
        <a:ext cx="1113615" cy="1020814"/>
      </dsp:txXfrm>
    </dsp:sp>
    <dsp:sp modelId="{8890938A-6A7C-4760-92BC-5F939DFED32D}">
      <dsp:nvSpPr>
        <dsp:cNvPr id="0" name=""/>
        <dsp:cNvSpPr/>
      </dsp:nvSpPr>
      <dsp:spPr>
        <a:xfrm>
          <a:off x="1335047" y="391157"/>
          <a:ext cx="3897653" cy="3897653"/>
        </a:xfrm>
        <a:prstGeom prst="pie">
          <a:avLst>
            <a:gd name="adj1" fmla="val 7560000"/>
            <a:gd name="adj2" fmla="val 11880000"/>
          </a:avLst>
        </a:prstGeom>
        <a:gradFill rotWithShape="0">
          <a:gsLst>
            <a:gs pos="0">
              <a:schemeClr val="accent4">
                <a:shade val="80000"/>
                <a:hueOff val="617518"/>
                <a:satOff val="-63212"/>
                <a:lumOff val="31460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617518"/>
                <a:satOff val="-63212"/>
                <a:lumOff val="31460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617518"/>
                <a:satOff val="-63212"/>
                <a:lumOff val="3146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500" kern="1200" dirty="0" smtClean="0"/>
            <a:t>Utveckling</a:t>
          </a:r>
          <a:r>
            <a:rPr lang="sv-SE" sz="1400" kern="1200" dirty="0" smtClean="0"/>
            <a:t> </a:t>
          </a:r>
          <a:r>
            <a:rPr lang="sv-SE" sz="1500" kern="1200" dirty="0" smtClean="0"/>
            <a:t>och</a:t>
          </a:r>
          <a:r>
            <a:rPr lang="sv-SE" sz="1400" kern="1200" dirty="0" smtClean="0"/>
            <a:t> </a:t>
          </a:r>
          <a:r>
            <a:rPr lang="sv-SE" sz="1500" kern="1200" dirty="0" smtClean="0"/>
            <a:t>lärande</a:t>
          </a:r>
          <a:endParaRPr lang="sv-SE" sz="1500" kern="1200" dirty="0"/>
        </a:p>
      </dsp:txBody>
      <dsp:txXfrm>
        <a:off x="1562411" y="2172013"/>
        <a:ext cx="1160016" cy="928012"/>
      </dsp:txXfrm>
    </dsp:sp>
    <dsp:sp modelId="{E3B1DEC0-F6F9-47A8-97C9-6972B498B988}">
      <dsp:nvSpPr>
        <dsp:cNvPr id="0" name=""/>
        <dsp:cNvSpPr/>
      </dsp:nvSpPr>
      <dsp:spPr>
        <a:xfrm>
          <a:off x="1368456" y="287219"/>
          <a:ext cx="3897653" cy="3897653"/>
        </a:xfrm>
        <a:prstGeom prst="pie">
          <a:avLst>
            <a:gd name="adj1" fmla="val 11880000"/>
            <a:gd name="adj2" fmla="val 16200000"/>
          </a:avLst>
        </a:prstGeom>
        <a:gradFill rotWithShape="0">
          <a:gsLst>
            <a:gs pos="0">
              <a:schemeClr val="accent4">
                <a:shade val="80000"/>
                <a:hueOff val="823358"/>
                <a:satOff val="-84283"/>
                <a:lumOff val="41947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hueOff val="823358"/>
                <a:satOff val="-84283"/>
                <a:lumOff val="41947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hueOff val="823358"/>
                <a:satOff val="-84283"/>
                <a:lumOff val="4194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v-SE" sz="1400" b="1" kern="1200" dirty="0" smtClean="0">
              <a:latin typeface="+mj-lt"/>
            </a:rPr>
            <a:t>Utvärdering</a:t>
          </a:r>
          <a:endParaRPr lang="sv-SE" sz="1400" b="1" kern="1200" dirty="0">
            <a:latin typeface="+mj-lt"/>
          </a:endParaRPr>
        </a:p>
      </dsp:txBody>
      <dsp:txXfrm>
        <a:off x="1980016" y="942396"/>
        <a:ext cx="1252817" cy="835211"/>
      </dsp:txXfrm>
    </dsp:sp>
    <dsp:sp modelId="{1F599F68-7E53-4C05-AB2E-4D7EB60E9233}">
      <dsp:nvSpPr>
        <dsp:cNvPr id="0" name=""/>
        <dsp:cNvSpPr/>
      </dsp:nvSpPr>
      <dsp:spPr>
        <a:xfrm>
          <a:off x="1236494" y="45936"/>
          <a:ext cx="4380220" cy="4380220"/>
        </a:xfrm>
        <a:prstGeom prst="circularArrow">
          <a:avLst>
            <a:gd name="adj1" fmla="val 5085"/>
            <a:gd name="adj2" fmla="val 327528"/>
            <a:gd name="adj3" fmla="val 20192361"/>
            <a:gd name="adj4" fmla="val 16200324"/>
            <a:gd name="adj5" fmla="val 5932"/>
          </a:avLst>
        </a:prstGeom>
        <a:solidFill>
          <a:srgbClr val="D492B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B748483-3E3E-4EFD-AA98-C587486955C6}">
      <dsp:nvSpPr>
        <dsp:cNvPr id="0" name=""/>
        <dsp:cNvSpPr/>
      </dsp:nvSpPr>
      <dsp:spPr>
        <a:xfrm>
          <a:off x="1270356" y="149839"/>
          <a:ext cx="4380220" cy="4380220"/>
        </a:xfrm>
        <a:prstGeom prst="circularArrow">
          <a:avLst>
            <a:gd name="adj1" fmla="val 5085"/>
            <a:gd name="adj2" fmla="val 327528"/>
            <a:gd name="adj3" fmla="val 2912753"/>
            <a:gd name="adj4" fmla="val 20519953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208113"/>
                <a:satOff val="-21071"/>
                <a:lumOff val="10174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208113"/>
                <a:satOff val="-21071"/>
                <a:lumOff val="10174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208113"/>
                <a:satOff val="-21071"/>
                <a:lumOff val="1017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48A7B79-4AE3-4D91-8258-5A7E7C19727C}">
      <dsp:nvSpPr>
        <dsp:cNvPr id="0" name=""/>
        <dsp:cNvSpPr/>
      </dsp:nvSpPr>
      <dsp:spPr>
        <a:xfrm>
          <a:off x="1181925" y="214068"/>
          <a:ext cx="4380220" cy="4380220"/>
        </a:xfrm>
        <a:prstGeom prst="circularArrow">
          <a:avLst>
            <a:gd name="adj1" fmla="val 5085"/>
            <a:gd name="adj2" fmla="val 327528"/>
            <a:gd name="adj3" fmla="val 7232777"/>
            <a:gd name="adj4" fmla="val 3239695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416225"/>
                <a:satOff val="-42142"/>
                <a:lumOff val="20348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416225"/>
                <a:satOff val="-42142"/>
                <a:lumOff val="20348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416225"/>
                <a:satOff val="-42142"/>
                <a:lumOff val="2034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4CA0275-2045-4DAC-AC68-6F166AF8EB19}">
      <dsp:nvSpPr>
        <dsp:cNvPr id="0" name=""/>
        <dsp:cNvSpPr/>
      </dsp:nvSpPr>
      <dsp:spPr>
        <a:xfrm>
          <a:off x="1093495" y="149839"/>
          <a:ext cx="4380220" cy="4380220"/>
        </a:xfrm>
        <a:prstGeom prst="circularArrow">
          <a:avLst>
            <a:gd name="adj1" fmla="val 5085"/>
            <a:gd name="adj2" fmla="val 327528"/>
            <a:gd name="adj3" fmla="val 11552519"/>
            <a:gd name="adj4" fmla="val 7559718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624338"/>
                <a:satOff val="-63212"/>
                <a:lumOff val="30523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624338"/>
                <a:satOff val="-63212"/>
                <a:lumOff val="30523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624338"/>
                <a:satOff val="-63212"/>
                <a:lumOff val="3052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81E95D4-F023-4510-9D53-A92E02EE8CA2}">
      <dsp:nvSpPr>
        <dsp:cNvPr id="0" name=""/>
        <dsp:cNvSpPr/>
      </dsp:nvSpPr>
      <dsp:spPr>
        <a:xfrm>
          <a:off x="1127356" y="45936"/>
          <a:ext cx="4380220" cy="4380220"/>
        </a:xfrm>
        <a:prstGeom prst="circularArrow">
          <a:avLst>
            <a:gd name="adj1" fmla="val 5085"/>
            <a:gd name="adj2" fmla="val 327528"/>
            <a:gd name="adj3" fmla="val 15872148"/>
            <a:gd name="adj4" fmla="val 11880111"/>
            <a:gd name="adj5" fmla="val 5932"/>
          </a:avLst>
        </a:prstGeom>
        <a:gradFill rotWithShape="0">
          <a:gsLst>
            <a:gs pos="0">
              <a:schemeClr val="accent4">
                <a:shade val="90000"/>
                <a:hueOff val="832451"/>
                <a:satOff val="-84283"/>
                <a:lumOff val="40697"/>
                <a:alphaOff val="0"/>
                <a:shade val="51000"/>
                <a:satMod val="130000"/>
              </a:schemeClr>
            </a:gs>
            <a:gs pos="80000">
              <a:schemeClr val="accent4">
                <a:shade val="90000"/>
                <a:hueOff val="832451"/>
                <a:satOff val="-84283"/>
                <a:lumOff val="40697"/>
                <a:alphaOff val="0"/>
                <a:shade val="93000"/>
                <a:satMod val="130000"/>
              </a:schemeClr>
            </a:gs>
            <a:gs pos="100000">
              <a:schemeClr val="accent4">
                <a:shade val="90000"/>
                <a:hueOff val="832451"/>
                <a:satOff val="-84283"/>
                <a:lumOff val="4069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8645" y="0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7313" y="744538"/>
            <a:ext cx="6619875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7415"/>
            <a:ext cx="5435600" cy="4469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v-SE" noProof="0" smtClean="0"/>
              <a:t>Klicka här för att ändra format på bakgrundstexten</a:t>
            </a:r>
          </a:p>
          <a:p>
            <a:pPr lvl="1"/>
            <a:r>
              <a:rPr lang="sv-SE" noProof="0" smtClean="0"/>
              <a:t>Nivå två</a:t>
            </a:r>
          </a:p>
          <a:p>
            <a:pPr lvl="2"/>
            <a:r>
              <a:rPr lang="sv-SE" noProof="0" smtClean="0"/>
              <a:t>Nivå tre</a:t>
            </a:r>
          </a:p>
          <a:p>
            <a:pPr lvl="3"/>
            <a:r>
              <a:rPr lang="sv-SE" noProof="0" smtClean="0"/>
              <a:t>Nivå fyra</a:t>
            </a:r>
          </a:p>
          <a:p>
            <a:pPr lvl="4"/>
            <a:r>
              <a:rPr lang="sv-SE" noProof="0" smtClean="0"/>
              <a:t>Nivå fem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3106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8645" y="9433106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1FD2A18-3CED-4074-8A4A-77FF3E11E1F8}" type="slidenum">
              <a:rPr lang="sv-SE"/>
              <a:pPr>
                <a:defRPr/>
              </a:pPr>
              <a:t>‹Nr.›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336434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Nedan följer era tider och platser fredagen den 8 januari på </a:t>
            </a:r>
            <a:r>
              <a:rPr lang="sv-SE" sz="1200" kern="1200" dirty="0" err="1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Spångholmsskolan</a:t>
            </a:r>
            <a:endParaRPr lang="sv-SE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 </a:t>
            </a:r>
          </a:p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08.00-08.10 Gruppindelningar i sal a4, medtag dator</a:t>
            </a:r>
          </a:p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 </a:t>
            </a:r>
            <a:endParaRPr lang="sv-SE" sz="11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08.15-09.00 Sal a1 Språkstörning, Linda Tuvegård</a:t>
            </a:r>
          </a:p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Sal a2 Neuropsykiatriska svårigheter, Håkan Gunér</a:t>
            </a:r>
          </a:p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Sal a3 Alternativa verktyg, Johan Palmgren</a:t>
            </a:r>
          </a:p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Sal a4 Vad behöver våra elever för att lyckas, Michael </a:t>
            </a:r>
            <a:r>
              <a:rPr lang="sv-SE" sz="1200" kern="1200" dirty="0" err="1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Rystad</a:t>
            </a:r>
            <a:endParaRPr lang="sv-SE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 </a:t>
            </a:r>
            <a:endParaRPr lang="sv-SE" sz="11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09.15-10.00 Sal a1 Språkstörning, Linda Tuvegård</a:t>
            </a:r>
          </a:p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Sal a2 Neuropsykiatriska svårigheter, Håkan Gunér</a:t>
            </a:r>
          </a:p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Sal a3 Alternativa verktyg, Johan Palmgren</a:t>
            </a:r>
          </a:p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Sal a4 Vad behöver våra elever för att lyckas, Michael </a:t>
            </a:r>
            <a:r>
              <a:rPr lang="sv-SE" sz="1200" kern="1200" dirty="0" err="1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Rystad</a:t>
            </a:r>
            <a:endParaRPr lang="sv-SE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 </a:t>
            </a:r>
            <a:endParaRPr lang="sv-SE" sz="11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10.15-11.00 Sal a1 Språkstörning, Linda Tuvegård</a:t>
            </a:r>
          </a:p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Sal a2 Neuropsykiatriska svårigheter, Håkan Gunér</a:t>
            </a:r>
          </a:p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Sal a3 Alternativa verktyg, Johan Palmgren</a:t>
            </a:r>
          </a:p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Sal a4 Vad behöver våra elever för att lyckas, Michael </a:t>
            </a:r>
            <a:r>
              <a:rPr lang="sv-SE" sz="1200" kern="1200" dirty="0" err="1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Rystad</a:t>
            </a:r>
            <a:endParaRPr lang="sv-SE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 </a:t>
            </a:r>
            <a:endParaRPr lang="sv-SE" sz="11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11.15-12.00 Sal a1 Språkstörning, Linda Tuvegård</a:t>
            </a:r>
          </a:p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Sal a2 Neuropsykiatriska svårigheter, Håkan Gunér</a:t>
            </a:r>
          </a:p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Sal a3 Alternativa verktyg, Johan Palmgren</a:t>
            </a:r>
          </a:p>
          <a:p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Sal a4 Vad behöver våra elever för att lyckas, Michael </a:t>
            </a:r>
            <a:r>
              <a:rPr lang="sv-SE" sz="1200" kern="1200" dirty="0" err="1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Rystad</a:t>
            </a:r>
            <a:endParaRPr lang="sv-SE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r>
              <a:rPr lang="sv-SE" sz="14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/>
            </a:r>
            <a:br>
              <a:rPr lang="sv-SE" sz="14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</a:br>
            <a:r>
              <a:rPr lang="sv-S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12.00-12.45 Skolan bjuder på lunch i skolans matsal</a:t>
            </a:r>
          </a:p>
          <a:p>
            <a:pPr lvl="1"/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FD2A18-3CED-4074-8A4A-77FF3E11E1F8}" type="slidenum">
              <a:rPr lang="sv-SE" smtClean="0"/>
              <a:pPr>
                <a:defRPr/>
              </a:pPr>
              <a:t>1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88440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>
              <a:buFont typeface="Arial"/>
              <a:buChar char="•"/>
            </a:pPr>
            <a:r>
              <a:rPr lang="sv-SE" sz="1200" dirty="0" smtClean="0">
                <a:solidFill>
                  <a:schemeClr val="bg1"/>
                </a:solidFill>
                <a:latin typeface="Futura Std Light" pitchFamily="34" charset="0"/>
              </a:rPr>
              <a:t>Bikupa?</a:t>
            </a:r>
          </a:p>
          <a:p>
            <a:pPr marL="342900" indent="-342900">
              <a:buFont typeface="Arial"/>
              <a:buChar char="•"/>
            </a:pPr>
            <a:endParaRPr lang="sv-SE" sz="1200" dirty="0" smtClean="0">
              <a:solidFill>
                <a:schemeClr val="bg1"/>
              </a:solidFill>
              <a:latin typeface="Futura Std Light" pitchFamily="34" charset="0"/>
            </a:endParaRPr>
          </a:p>
          <a:p>
            <a:pPr marL="0" indent="0">
              <a:buFont typeface="Arial"/>
              <a:buNone/>
            </a:pPr>
            <a:r>
              <a:rPr lang="sv-SE" sz="1200" dirty="0" smtClean="0">
                <a:solidFill>
                  <a:schemeClr val="bg1"/>
                </a:solidFill>
                <a:latin typeface="Futura Std Light" pitchFamily="34" charset="0"/>
              </a:rPr>
              <a:t>Vad är syftet med att analysera</a:t>
            </a:r>
            <a:r>
              <a:rPr lang="sv-SE" sz="1200" baseline="0" dirty="0" smtClean="0">
                <a:solidFill>
                  <a:schemeClr val="bg1"/>
                </a:solidFill>
                <a:latin typeface="Futura Std Light" pitchFamily="34" charset="0"/>
              </a:rPr>
              <a:t> resultat och vilken typ av svar letar vi efter?</a:t>
            </a:r>
          </a:p>
          <a:p>
            <a:pPr marL="0" indent="0">
              <a:buFont typeface="Arial"/>
              <a:buNone/>
            </a:pPr>
            <a:endParaRPr lang="sv-SE" sz="1200" baseline="0" dirty="0" smtClean="0">
              <a:solidFill>
                <a:schemeClr val="bg1"/>
              </a:solidFill>
              <a:latin typeface="Futura Std Light" pitchFamily="34" charset="0"/>
            </a:endParaRPr>
          </a:p>
          <a:p>
            <a:pPr marL="0" indent="0">
              <a:buFont typeface="Arial"/>
              <a:buNone/>
            </a:pPr>
            <a:endParaRPr lang="sv-SE" sz="1200" baseline="0" dirty="0" smtClean="0">
              <a:solidFill>
                <a:schemeClr val="bg1"/>
              </a:solidFill>
              <a:latin typeface="Futura Std Light" pitchFamily="34" charset="0"/>
            </a:endParaRPr>
          </a:p>
          <a:p>
            <a:pPr marL="0" indent="0">
              <a:buFont typeface="Arial"/>
              <a:buNone/>
            </a:pPr>
            <a:r>
              <a:rPr lang="sv-SE" sz="1200" baseline="0" dirty="0" smtClean="0">
                <a:solidFill>
                  <a:schemeClr val="bg1"/>
                </a:solidFill>
                <a:latin typeface="Futura Std Light" pitchFamily="34" charset="0"/>
              </a:rPr>
              <a:t>Alla pratar om att det är svårt med analys av resultat:</a:t>
            </a:r>
          </a:p>
          <a:p>
            <a:pPr marL="0" indent="0">
              <a:buFont typeface="Arial"/>
              <a:buNone/>
            </a:pPr>
            <a:endParaRPr lang="sv-SE" sz="1200" baseline="0" dirty="0" smtClean="0">
              <a:solidFill>
                <a:schemeClr val="bg1"/>
              </a:solidFill>
              <a:latin typeface="Futura Std Light" pitchFamily="34" charset="0"/>
            </a:endParaRPr>
          </a:p>
          <a:p>
            <a:pPr marL="0" indent="0">
              <a:buFont typeface="Arial"/>
              <a:buNone/>
            </a:pPr>
            <a:endParaRPr lang="sv-SE" sz="1200" dirty="0">
              <a:solidFill>
                <a:schemeClr val="bg1"/>
              </a:solidFill>
              <a:latin typeface="Futura Std Light" pitchFamily="34" charset="0"/>
            </a:endParaRP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FD2A18-3CED-4074-8A4A-77FF3E11E1F8}" type="slidenum">
              <a:rPr lang="sv-SE" smtClean="0"/>
              <a:pPr>
                <a:defRPr/>
              </a:pPr>
              <a:t>3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144346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FD2A18-3CED-4074-8A4A-77FF3E11E1F8}" type="slidenum">
              <a:rPr lang="sv-SE" smtClean="0"/>
              <a:pPr>
                <a:defRPr/>
              </a:pPr>
              <a:t>4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301440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 algn="l">
              <a:buFont typeface="Arial" pitchFamily="34" charset="0"/>
              <a:buChar char="•"/>
            </a:pPr>
            <a:r>
              <a:rPr lang="sv-SE" sz="1200" dirty="0" smtClean="0">
                <a:solidFill>
                  <a:schemeClr val="bg1"/>
                </a:solidFill>
                <a:latin typeface="Futura Std Light" pitchFamily="34" charset="0"/>
              </a:rPr>
              <a:t>Anpassa undervisningen efter elevernas kunnande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sv-SE" sz="1200" dirty="0" smtClean="0">
                <a:solidFill>
                  <a:schemeClr val="bg1"/>
                </a:solidFill>
                <a:latin typeface="Futura Std Light" pitchFamily="34" charset="0"/>
              </a:rPr>
              <a:t>Säkerställa att alla eleverna aktiveras, utvecklas och följer med i undervisningen</a:t>
            </a:r>
          </a:p>
          <a:p>
            <a:pPr marL="0" indent="0">
              <a:buFontTx/>
              <a:buNone/>
            </a:pP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FD2A18-3CED-4074-8A4A-77FF3E11E1F8}" type="slidenum">
              <a:rPr lang="sv-SE" smtClean="0"/>
              <a:pPr>
                <a:defRPr/>
              </a:pPr>
              <a:t>5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183066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r>
              <a:rPr lang="sv-SE" sz="1200" dirty="0" smtClean="0">
                <a:solidFill>
                  <a:schemeClr val="bg1"/>
                </a:solidFill>
                <a:latin typeface="Futura Std Light" pitchFamily="34" charset="0"/>
              </a:rPr>
              <a:t>Vad visar eleverna för kunnande/ </a:t>
            </a:r>
          </a:p>
          <a:p>
            <a:pPr algn="l"/>
            <a:r>
              <a:rPr lang="sv-SE" sz="1200" dirty="0" smtClean="0">
                <a:solidFill>
                  <a:schemeClr val="bg1"/>
                </a:solidFill>
                <a:latin typeface="Futura Std Light" pitchFamily="34" charset="0"/>
              </a:rPr>
              <a:t>      vilket kunnande behöver de utveckla?</a:t>
            </a:r>
            <a:br>
              <a:rPr lang="sv-SE" sz="1200" dirty="0" smtClean="0">
                <a:solidFill>
                  <a:schemeClr val="bg1"/>
                </a:solidFill>
                <a:latin typeface="Futura Std Light" pitchFamily="34" charset="0"/>
              </a:rPr>
            </a:br>
            <a:r>
              <a:rPr lang="sv-SE" sz="1100" dirty="0" smtClean="0">
                <a:solidFill>
                  <a:schemeClr val="bg1"/>
                </a:solidFill>
                <a:latin typeface="Futura Std Light" pitchFamily="34" charset="0"/>
              </a:rPr>
              <a:t>      - utifrån kunskapskrav och </a:t>
            </a:r>
            <a:r>
              <a:rPr lang="sv-SE" sz="1100" dirty="0" err="1" smtClean="0">
                <a:solidFill>
                  <a:schemeClr val="bg1"/>
                </a:solidFill>
                <a:latin typeface="Futura Std Light" pitchFamily="34" charset="0"/>
              </a:rPr>
              <a:t>läroplansmål</a:t>
            </a:r>
            <a:endParaRPr lang="sv-SE" sz="1100" dirty="0" smtClean="0">
              <a:solidFill>
                <a:schemeClr val="bg1"/>
              </a:solidFill>
              <a:latin typeface="Futura Std Light" pitchFamily="34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sv-SE" sz="1200" dirty="0" smtClean="0">
                <a:solidFill>
                  <a:schemeClr val="bg1"/>
                </a:solidFill>
                <a:latin typeface="Futura Std Light" pitchFamily="34" charset="0"/>
              </a:rPr>
              <a:t>Vilka elever utvecklas/ utvecklas inte?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sv-SE" sz="1200" dirty="0" smtClean="0">
                <a:solidFill>
                  <a:schemeClr val="bg1"/>
                </a:solidFill>
                <a:latin typeface="Futura Std Light" pitchFamily="34" charset="0"/>
              </a:rPr>
              <a:t>Vilka elever aktiveras/ aktiveras inte?</a:t>
            </a:r>
          </a:p>
          <a:p>
            <a:pPr marL="0" indent="0">
              <a:buFontTx/>
              <a:buNone/>
            </a:pP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FD2A18-3CED-4074-8A4A-77FF3E11E1F8}" type="slidenum">
              <a:rPr lang="sv-SE" smtClean="0"/>
              <a:pPr>
                <a:defRPr/>
              </a:pPr>
              <a:t>6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183066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r>
              <a:rPr lang="sv-SE" sz="1200" dirty="0" smtClean="0">
                <a:solidFill>
                  <a:schemeClr val="bg1"/>
                </a:solidFill>
                <a:latin typeface="Futura Std Light" pitchFamily="34" charset="0"/>
              </a:rPr>
              <a:t>Formativ bedömning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sv-SE" sz="1200" dirty="0" smtClean="0">
                <a:solidFill>
                  <a:schemeClr val="bg1"/>
                </a:solidFill>
                <a:latin typeface="Futura Std Light" pitchFamily="34" charset="0"/>
              </a:rPr>
              <a:t>Skapa aktiviteter som synliggör elevernas lärande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sv-SE" sz="1200" dirty="0" smtClean="0">
                <a:solidFill>
                  <a:schemeClr val="bg1"/>
                </a:solidFill>
                <a:latin typeface="Futura Std Light" pitchFamily="34" charset="0"/>
              </a:rPr>
              <a:t>Utvärdera effekterna av undervisning</a:t>
            </a:r>
          </a:p>
          <a:p>
            <a:pPr marL="0" indent="0">
              <a:buFontTx/>
              <a:buNone/>
            </a:pP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FD2A18-3CED-4074-8A4A-77FF3E11E1F8}" type="slidenum">
              <a:rPr lang="sv-SE" smtClean="0"/>
              <a:pPr>
                <a:defRPr/>
              </a:pPr>
              <a:t>7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183066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 smtClean="0"/>
              <a:t>- Bikupa</a:t>
            </a:r>
            <a:r>
              <a:rPr lang="sv-SE" baseline="0" dirty="0" smtClean="0"/>
              <a:t> 2 minuter – utifrån frågan ”Vilka fortbildningsbehov har lärarna på din skola?”</a:t>
            </a:r>
          </a:p>
          <a:p>
            <a:r>
              <a:rPr lang="sv-SE" baseline="0" dirty="0" smtClean="0"/>
              <a:t>- Fråga som vi ställt många gånger och svarat på : mattelyft, </a:t>
            </a:r>
            <a:r>
              <a:rPr lang="sv-SE" baseline="0" dirty="0" err="1" smtClean="0"/>
              <a:t>läslyft</a:t>
            </a:r>
            <a:r>
              <a:rPr lang="sv-SE" baseline="0" dirty="0" smtClean="0"/>
              <a:t>, BFL, inkludering, 1till1</a:t>
            </a:r>
            <a:endParaRPr lang="sv-SE" dirty="0" smtClean="0"/>
          </a:p>
          <a:p>
            <a:endParaRPr lang="sv-SE" baseline="0" dirty="0" smtClean="0"/>
          </a:p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FD2A18-3CED-4074-8A4A-77FF3E11E1F8}" type="slidenum">
              <a:rPr lang="sv-SE" smtClean="0"/>
              <a:pPr>
                <a:defRPr/>
              </a:pPr>
              <a:t>8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144346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sv-SE" sz="120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Timperley – fel tänkt fråga</a:t>
            </a:r>
          </a:p>
          <a:p>
            <a:pPr marL="171450" indent="-171450">
              <a:buFontTx/>
              <a:buChar char="-"/>
            </a:pPr>
            <a:r>
              <a:rPr lang="sv-SE" sz="120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Timperley studerat professionellt lärande säger att vi ska börja med elevens behov</a:t>
            </a: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FD2A18-3CED-4074-8A4A-77FF3E11E1F8}" type="slidenum">
              <a:rPr lang="sv-SE" smtClean="0"/>
              <a:pPr>
                <a:defRPr/>
              </a:pPr>
              <a:t>9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301440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sv-SE" sz="120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Timperley – fel tänkt fråga</a:t>
            </a:r>
          </a:p>
          <a:p>
            <a:pPr marL="171450" indent="-171450">
              <a:buFontTx/>
              <a:buChar char="-"/>
            </a:pPr>
            <a:r>
              <a:rPr lang="sv-SE" sz="120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Timperley studerat professionellt lärande säger att vi ska börja med elevens behov</a:t>
            </a:r>
          </a:p>
          <a:p>
            <a:pPr marL="171450" indent="-171450">
              <a:buFontTx/>
              <a:buChar char="-"/>
            </a:pPr>
            <a:r>
              <a:rPr lang="sv-SE" sz="120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Berätta om Naverlönnskolan, </a:t>
            </a:r>
            <a:r>
              <a:rPr lang="sv-SE" sz="1200" kern="1200" baseline="0" dirty="0" err="1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Klågerupsskolan</a:t>
            </a:r>
            <a:r>
              <a:rPr lang="sv-SE" sz="120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, Marbäcksskolan</a:t>
            </a: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FD2A18-3CED-4074-8A4A-77FF3E11E1F8}" type="slidenum">
              <a:rPr lang="sv-SE" smtClean="0"/>
              <a:pPr>
                <a:defRPr/>
              </a:pPr>
              <a:t>10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301440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sv-SE" baseline="0" dirty="0" smtClean="0"/>
              <a:t>Utvärderingarna under två dagar i juni</a:t>
            </a:r>
          </a:p>
          <a:p>
            <a:pPr marL="171450" indent="-171450">
              <a:buFontTx/>
              <a:buChar char="-"/>
            </a:pPr>
            <a:r>
              <a:rPr lang="sv-SE" baseline="0" dirty="0" smtClean="0"/>
              <a:t>Stora skillnader och exempel</a:t>
            </a:r>
          </a:p>
          <a:p>
            <a:pPr marL="171450" indent="-171450">
              <a:buFontTx/>
              <a:buChar char="-"/>
            </a:pPr>
            <a:r>
              <a:rPr lang="sv-SE" baseline="0" dirty="0" smtClean="0"/>
              <a:t>Men också gemensamma nämnare.</a:t>
            </a:r>
          </a:p>
          <a:p>
            <a:pPr marL="171450" indent="-171450">
              <a:buFontTx/>
              <a:buChar char="-"/>
            </a:pPr>
            <a:r>
              <a:rPr lang="sv-SE" sz="1200" b="0" i="0" u="none" strike="noStrike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Mål:</a:t>
            </a:r>
            <a:r>
              <a:rPr lang="sv-SE" sz="1200" b="0" i="0" u="none" strike="noStrike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</a:t>
            </a:r>
            <a:r>
              <a:rPr lang="sv-SE" sz="1200" b="0" i="0" u="none" strike="noStrike" kern="1200" baseline="0" dirty="0" err="1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entreprenöriella</a:t>
            </a:r>
            <a:r>
              <a:rPr lang="sv-SE" sz="1200" b="0" i="0" u="none" strike="noStrike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kompetens:</a:t>
            </a:r>
            <a:endParaRPr lang="sv-SE" sz="1200" b="0" i="0" u="none" strike="noStrike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628650" lvl="1" indent="-171450" rtl="0" fontAlgn="base">
              <a:buFontTx/>
              <a:buChar char="-"/>
            </a:pPr>
            <a:r>
              <a:rPr lang="sv-SE" sz="1200" b="0" i="0" u="none" strike="noStrike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Motivation.</a:t>
            </a:r>
          </a:p>
          <a:p>
            <a:pPr marL="628650" lvl="1" indent="-171450" rtl="0" fontAlgn="base">
              <a:buFontTx/>
              <a:buChar char="-"/>
            </a:pPr>
            <a:r>
              <a:rPr lang="sv-SE" sz="1200" b="0" i="0" u="none" strike="noStrike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Ta ansvar</a:t>
            </a:r>
          </a:p>
          <a:p>
            <a:pPr marL="628650" lvl="1" indent="-171450" rtl="0" fontAlgn="base">
              <a:buFontTx/>
              <a:buChar char="-"/>
            </a:pPr>
            <a:r>
              <a:rPr lang="sv-SE" sz="1200" b="0" i="0" u="none" strike="noStrike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Inre drivkraft</a:t>
            </a:r>
          </a:p>
          <a:p>
            <a:pPr marL="628650" lvl="1" indent="-171450" rtl="0" fontAlgn="base">
              <a:buFontTx/>
              <a:buChar char="-"/>
            </a:pPr>
            <a:r>
              <a:rPr lang="sv-SE" sz="1200" b="0" i="0" u="none" strike="noStrike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Självtillit</a:t>
            </a:r>
          </a:p>
          <a:p>
            <a:pPr marL="171450" indent="-171450" rtl="0" fontAlgn="base">
              <a:buFontTx/>
              <a:buChar char="-"/>
            </a:pPr>
            <a:endParaRPr lang="sv-SE" sz="1200" b="0" i="0" u="none" strike="noStrike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171450" indent="-171450" rtl="0" fontAlgn="base">
              <a:buFontTx/>
              <a:buChar char="-"/>
            </a:pPr>
            <a:endParaRPr lang="sv-SE" sz="1200" b="0" i="0" u="none" strike="noStrike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171450" indent="-171450" rtl="0" fontAlgn="base">
              <a:buFontTx/>
              <a:buChar char="-"/>
            </a:pPr>
            <a:endParaRPr lang="sv-SE" sz="1200" b="0" i="0" u="none" strike="noStrike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0" indent="0" rtl="0" fontAlgn="base">
              <a:buFontTx/>
              <a:buNone/>
            </a:pPr>
            <a:endParaRPr lang="sv-SE" sz="1200" b="0" i="0" u="none" strike="noStrike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171450" indent="-171450">
              <a:buFontTx/>
              <a:buChar char="-"/>
            </a:pPr>
            <a:endParaRPr lang="sv-SE" b="0" dirty="0" smtClean="0">
              <a:effectLst/>
            </a:endParaRPr>
          </a:p>
          <a:p>
            <a:r>
              <a:rPr lang="sv-SE" b="0" dirty="0" smtClean="0">
                <a:effectLst/>
              </a:rPr>
              <a:t/>
            </a:r>
            <a:br>
              <a:rPr lang="sv-SE" b="0" dirty="0" smtClean="0">
                <a:effectLst/>
              </a:rPr>
            </a:br>
            <a:endParaRPr lang="sv-SE" dirty="0" smtClean="0"/>
          </a:p>
          <a:p>
            <a:r>
              <a:rPr lang="sv-SE" sz="1200" b="0" i="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/>
            </a:r>
            <a:br>
              <a:rPr lang="sv-SE" sz="1200" b="0" i="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</a:br>
            <a:r>
              <a:rPr lang="sv-SE" sz="1200" b="0" i="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/>
            </a:r>
            <a:br>
              <a:rPr lang="sv-SE" sz="1200" b="0" i="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</a:b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FD2A18-3CED-4074-8A4A-77FF3E11E1F8}" type="slidenum">
              <a:rPr lang="sv-SE" smtClean="0"/>
              <a:pPr>
                <a:defRPr/>
              </a:pPr>
              <a:t>11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183066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sv-SE" sz="1200" kern="1200" baseline="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FD2A18-3CED-4074-8A4A-77FF3E11E1F8}" type="slidenum">
              <a:rPr lang="sv-SE" smtClean="0"/>
              <a:pPr>
                <a:defRPr/>
              </a:pPr>
              <a:t>12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301440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rtl="0">
              <a:buFontTx/>
              <a:buChar char="-"/>
            </a:pPr>
            <a:r>
              <a:rPr lang="sv-SE" sz="1200" b="0" i="0" u="none" strike="noStrike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Vilka kompetenser framkom?</a:t>
            </a:r>
          </a:p>
          <a:p>
            <a:pPr marL="171450" indent="-171450" rtl="0">
              <a:buFontTx/>
              <a:buChar char="-"/>
            </a:pPr>
            <a:r>
              <a:rPr lang="sv-SE" sz="1200" b="0" i="0" u="none" strike="noStrike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Vilka blev</a:t>
            </a:r>
            <a:r>
              <a:rPr lang="sv-SE" sz="1200" b="0" i="0" u="none" strike="noStrike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det till slut?</a:t>
            </a:r>
            <a:endParaRPr lang="sv-SE" sz="1200" b="0" i="0" u="none" strike="noStrike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rtl="0"/>
            <a:endParaRPr lang="sv-SE" sz="1200" b="0" i="0" u="none" strike="noStrike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FD2A18-3CED-4074-8A4A-77FF3E11E1F8}" type="slidenum">
              <a:rPr lang="sv-SE" smtClean="0"/>
              <a:pPr>
                <a:defRPr/>
              </a:pPr>
              <a:t>13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46771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sv-SE" sz="120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Organisation för kollegialt lärande</a:t>
            </a:r>
          </a:p>
          <a:p>
            <a:pPr marL="171450" indent="-171450">
              <a:buFontTx/>
              <a:buChar char="-"/>
            </a:pPr>
            <a:r>
              <a:rPr lang="sv-SE" sz="120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Yttre expertis – annan kompetens, analysstöd, handledningsstöd </a:t>
            </a:r>
            <a:r>
              <a:rPr lang="sv-SE" sz="1200" kern="1200" baseline="0" dirty="0" err="1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etc</a:t>
            </a:r>
            <a:endParaRPr lang="sv-SE" sz="1200" kern="1200" baseline="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171450" indent="-171450">
              <a:buFontTx/>
              <a:buChar char="-"/>
            </a:pPr>
            <a:r>
              <a:rPr lang="sv-SE" sz="120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Input som kan omsättas i praktik - litteratur, föreläsningar, studiebesök </a:t>
            </a:r>
            <a:r>
              <a:rPr lang="sv-SE" sz="1200" kern="1200" baseline="0" dirty="0" err="1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etc</a:t>
            </a:r>
            <a:endParaRPr lang="sv-SE" sz="1200" kern="1200" baseline="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171450" indent="-171450">
              <a:buFontTx/>
              <a:buChar char="-"/>
            </a:pPr>
            <a:endParaRPr lang="sv-SE" sz="1200" kern="1200" baseline="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FD2A18-3CED-4074-8A4A-77FF3E11E1F8}" type="slidenum">
              <a:rPr lang="sv-SE" smtClean="0"/>
              <a:pPr>
                <a:defRPr/>
              </a:pPr>
              <a:t>14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301440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sv-SE" baseline="0" dirty="0" smtClean="0"/>
              <a:t>Tid, och form</a:t>
            </a:r>
          </a:p>
          <a:p>
            <a:pPr marL="171450" indent="-171450">
              <a:buFontTx/>
              <a:buChar char="-"/>
            </a:pPr>
            <a:r>
              <a:rPr lang="sv-SE" baseline="0" dirty="0" smtClean="0"/>
              <a:t>Ett moment varje vecka. Kollegialt varannan</a:t>
            </a:r>
          </a:p>
          <a:p>
            <a:pPr marL="171450" indent="-171450">
              <a:buFontTx/>
              <a:buChar char="-"/>
            </a:pPr>
            <a:r>
              <a:rPr lang="sv-SE" baseline="0" dirty="0" smtClean="0"/>
              <a:t>Målsättning och kompetensområden var klara </a:t>
            </a:r>
            <a:r>
              <a:rPr lang="sv-SE" baseline="0" dirty="0" smtClean="0">
                <a:sym typeface="Wingdings" panose="05000000000000000000" pitchFamily="2" charset="2"/>
              </a:rPr>
              <a:t> fick jag i uppgift att ta fram </a:t>
            </a:r>
            <a:r>
              <a:rPr lang="sv-SE" baseline="0" dirty="0" err="1" smtClean="0">
                <a:sym typeface="Wingdings" panose="05000000000000000000" pitchFamily="2" charset="2"/>
              </a:rPr>
              <a:t>lärmoduler</a:t>
            </a:r>
            <a:r>
              <a:rPr lang="sv-SE" baseline="0" dirty="0" smtClean="0">
                <a:sym typeface="Wingdings" panose="05000000000000000000" pitchFamily="2" charset="2"/>
              </a:rPr>
              <a:t> till Naverlönnskolan</a:t>
            </a:r>
          </a:p>
          <a:p>
            <a:pPr marL="0" indent="0">
              <a:buFontTx/>
              <a:buNone/>
            </a:pPr>
            <a:r>
              <a:rPr lang="sv-SE" baseline="0" dirty="0" smtClean="0">
                <a:sym typeface="Wingdings" panose="05000000000000000000" pitchFamily="2" charset="2"/>
              </a:rPr>
              <a:t>- Sommaren var räddad </a:t>
            </a:r>
            <a:endParaRPr lang="sv-SE" dirty="0" smtClean="0"/>
          </a:p>
          <a:p>
            <a:r>
              <a:rPr lang="sv-SE" dirty="0" smtClean="0"/>
              <a:t>-Vilka </a:t>
            </a:r>
            <a:r>
              <a:rPr lang="sv-SE" dirty="0" err="1" smtClean="0"/>
              <a:t>lärmoduler</a:t>
            </a:r>
            <a:r>
              <a:rPr lang="sv-SE" dirty="0" smtClean="0"/>
              <a:t> vi valt ut för Naverlönnskolan?</a:t>
            </a:r>
          </a:p>
          <a:p>
            <a:r>
              <a:rPr lang="sv-SE" dirty="0" smtClean="0"/>
              <a:t>- Varje vecka genomförs ett moment,</a:t>
            </a:r>
            <a:r>
              <a:rPr lang="sv-SE" baseline="0" dirty="0" smtClean="0"/>
              <a:t> men det är bara varannan som man träffas och arbetar kollegialt. Under en termin arbetar arbetslagen med fyra </a:t>
            </a:r>
            <a:r>
              <a:rPr lang="sv-SE" baseline="0" dirty="0" err="1" smtClean="0"/>
              <a:t>lärmoduler</a:t>
            </a:r>
            <a:r>
              <a:rPr lang="sv-SE" baseline="0" dirty="0" smtClean="0"/>
              <a:t>, så detta är underlag för ett års arbete.</a:t>
            </a:r>
            <a:endParaRPr lang="sv-SE" dirty="0" smtClean="0"/>
          </a:p>
          <a:p>
            <a:r>
              <a:rPr lang="sv-SE" dirty="0" smtClean="0"/>
              <a:t>-Syftet med dessa är att lära oss att utveckla elevernas </a:t>
            </a:r>
            <a:r>
              <a:rPr lang="sv-SE" dirty="0" err="1" smtClean="0"/>
              <a:t>entreprenöriella</a:t>
            </a:r>
            <a:r>
              <a:rPr lang="sv-SE" dirty="0" smtClean="0"/>
              <a:t> kompetens</a:t>
            </a: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FD2A18-3CED-4074-8A4A-77FF3E11E1F8}" type="slidenum">
              <a:rPr lang="sv-SE" smtClean="0"/>
              <a:pPr>
                <a:defRPr/>
              </a:pPr>
              <a:t>15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8957833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sv-SE" sz="120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Ta fram kriterier för det som ska utvecklas</a:t>
            </a:r>
          </a:p>
          <a:p>
            <a:pPr marL="171450" indent="-171450">
              <a:buFontTx/>
              <a:buChar char="-"/>
            </a:pPr>
            <a:r>
              <a:rPr lang="sv-SE" sz="120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Input</a:t>
            </a:r>
          </a:p>
          <a:p>
            <a:pPr marL="171450" indent="-171450">
              <a:buFontTx/>
              <a:buChar char="-"/>
            </a:pPr>
            <a:r>
              <a:rPr lang="sv-SE" sz="120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Personliga teorier</a:t>
            </a:r>
          </a:p>
          <a:p>
            <a:pPr marL="171450" indent="-171450">
              <a:buFontTx/>
              <a:buChar char="-"/>
            </a:pPr>
            <a:r>
              <a:rPr lang="sv-SE" sz="120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Diskuteras och omsättas i praktik – testa teorierna</a:t>
            </a:r>
          </a:p>
          <a:p>
            <a:pPr marL="171450" indent="-171450">
              <a:buFontTx/>
              <a:buChar char="-"/>
            </a:pPr>
            <a:r>
              <a:rPr lang="sv-SE" sz="120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Genomföras och utvärderas </a:t>
            </a:r>
            <a:r>
              <a:rPr lang="sv-SE" sz="120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  <a:sym typeface="Wingdings" pitchFamily="2" charset="2"/>
              </a:rPr>
              <a:t> beprövad erfarenhet</a:t>
            </a:r>
            <a:endParaRPr lang="sv-SE" sz="1200" kern="1200" baseline="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FD2A18-3CED-4074-8A4A-77FF3E11E1F8}" type="slidenum">
              <a:rPr lang="sv-SE" smtClean="0"/>
              <a:pPr>
                <a:defRPr/>
              </a:pPr>
              <a:t>16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301440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fontAlgn="base">
              <a:buFontTx/>
              <a:buNone/>
            </a:pPr>
            <a:r>
              <a:rPr lang="sv-SE" sz="1200" b="0" i="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-</a:t>
            </a:r>
            <a:r>
              <a:rPr lang="sv-SE" sz="1200" b="0" i="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</a:t>
            </a:r>
            <a:r>
              <a:rPr lang="sv-SE" sz="1200" b="0" i="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Moment A – vad innebär det.</a:t>
            </a:r>
          </a:p>
          <a:p>
            <a:pPr marL="171450" indent="-171450" fontAlgn="base">
              <a:buFontTx/>
              <a:buChar char="-"/>
            </a:pPr>
            <a:r>
              <a:rPr lang="sv-SE" sz="1200" b="0" i="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Gå igenom</a:t>
            </a:r>
            <a:r>
              <a:rPr lang="sv-SE" sz="1200" b="0" i="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lite grann vad som de kan stöta på i en </a:t>
            </a:r>
            <a:r>
              <a:rPr lang="sv-SE" sz="1200" b="0" i="0" kern="1200" baseline="0" dirty="0" err="1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lärmodul</a:t>
            </a:r>
            <a:r>
              <a:rPr lang="sv-SE" sz="1200" b="0" i="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.</a:t>
            </a:r>
          </a:p>
          <a:p>
            <a:pPr marL="171450" marR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sv-SE" dirty="0" smtClean="0"/>
              <a:t>Tid</a:t>
            </a:r>
            <a:r>
              <a:rPr lang="sv-SE" baseline="0" dirty="0" smtClean="0"/>
              <a:t> och form</a:t>
            </a:r>
            <a:endParaRPr lang="sv-SE" dirty="0" smtClean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FD2A18-3CED-4074-8A4A-77FF3E11E1F8}" type="slidenum">
              <a:rPr lang="sv-SE" smtClean="0"/>
              <a:pPr>
                <a:defRPr/>
              </a:pPr>
              <a:t>17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385887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sv-SE" dirty="0" smtClean="0"/>
              <a:t>- Tid</a:t>
            </a:r>
            <a:r>
              <a:rPr lang="sv-SE" baseline="0" dirty="0" smtClean="0"/>
              <a:t> och form. </a:t>
            </a:r>
            <a:r>
              <a:rPr lang="sv-SE" dirty="0" smtClean="0"/>
              <a:t>I arbetslag.</a:t>
            </a: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FD2A18-3CED-4074-8A4A-77FF3E11E1F8}" type="slidenum">
              <a:rPr lang="sv-SE" smtClean="0"/>
              <a:pPr>
                <a:defRPr/>
              </a:pPr>
              <a:t>18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385887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sv-SE" dirty="0" smtClean="0"/>
              <a:t>Genomförande</a:t>
            </a:r>
            <a:r>
              <a:rPr lang="sv-SE" baseline="0" dirty="0" smtClean="0"/>
              <a:t> och observation </a:t>
            </a:r>
          </a:p>
          <a:p>
            <a:pPr marL="171450" indent="-171450">
              <a:buFontTx/>
              <a:buChar char="-"/>
            </a:pPr>
            <a:r>
              <a:rPr lang="sv-SE" baseline="0" dirty="0" smtClean="0"/>
              <a:t>Effekterna på eleverna, inte titta på varandra utan på hur vårt agerande påverkar eleverna</a:t>
            </a:r>
            <a:endParaRPr lang="sv-SE" dirty="0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sv-SE" dirty="0" smtClean="0"/>
              <a:t>- Tid</a:t>
            </a:r>
            <a:r>
              <a:rPr lang="sv-SE" baseline="0" dirty="0" smtClean="0"/>
              <a:t> och form</a:t>
            </a:r>
            <a:endParaRPr lang="sv-SE" dirty="0" smtClean="0"/>
          </a:p>
          <a:p>
            <a:endParaRPr lang="sv-SE" dirty="0" smtClean="0"/>
          </a:p>
          <a:p>
            <a:r>
              <a:rPr lang="sv-SE" dirty="0" smtClean="0"/>
              <a:t>Observation</a:t>
            </a:r>
            <a:r>
              <a:rPr lang="sv-SE" baseline="0" dirty="0" smtClean="0"/>
              <a:t>– titta på effekten av vårt nya agerande på eleverna. Stödfrågor som är tänkt som ett stöd för att urskilja mönster. </a:t>
            </a:r>
          </a:p>
          <a:p>
            <a:endParaRPr lang="sv-SE" baseline="0" dirty="0" smtClean="0"/>
          </a:p>
          <a:p>
            <a:endParaRPr lang="sv-SE" baseline="0" dirty="0" smtClean="0"/>
          </a:p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FD2A18-3CED-4074-8A4A-77FF3E11E1F8}" type="slidenum">
              <a:rPr lang="sv-SE" smtClean="0"/>
              <a:pPr>
                <a:defRPr/>
              </a:pPr>
              <a:t>19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385887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 smtClean="0"/>
              <a:t>- Tid</a:t>
            </a:r>
            <a:r>
              <a:rPr lang="sv-SE" baseline="0" dirty="0" smtClean="0"/>
              <a:t> och form</a:t>
            </a:r>
          </a:p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FD2A18-3CED-4074-8A4A-77FF3E11E1F8}" type="slidenum">
              <a:rPr lang="sv-SE" smtClean="0"/>
              <a:pPr>
                <a:defRPr/>
              </a:pPr>
              <a:t>20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385887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sv-SE" sz="1200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Utvärdering – utifrån identifierad elevförmåga </a:t>
            </a: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FD2A18-3CED-4074-8A4A-77FF3E11E1F8}" type="slidenum">
              <a:rPr lang="sv-SE" smtClean="0"/>
              <a:pPr>
                <a:defRPr/>
              </a:pPr>
              <a:t>21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301440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 smtClean="0"/>
              <a:t>Detta</a:t>
            </a:r>
            <a:r>
              <a:rPr lang="sv-SE" baseline="0" dirty="0" smtClean="0"/>
              <a:t> tänk får konsekvenser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FD2A18-3CED-4074-8A4A-77FF3E11E1F8}" type="slidenum">
              <a:rPr lang="sv-SE" smtClean="0">
                <a:solidFill>
                  <a:prstClr val="black"/>
                </a:solidFill>
              </a:rPr>
              <a:pPr>
                <a:defRPr/>
              </a:pPr>
              <a:t>22</a:t>
            </a:fld>
            <a:endParaRPr lang="sv-S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3066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sv-SE" dirty="0" smtClean="0"/>
              <a:t>Hur många känner till sidan?</a:t>
            </a:r>
          </a:p>
          <a:p>
            <a:pPr marL="171450" indent="-171450">
              <a:buFontTx/>
              <a:buChar char="-"/>
            </a:pPr>
            <a:r>
              <a:rPr lang="sv-SE" dirty="0" smtClean="0"/>
              <a:t>Kort</a:t>
            </a:r>
            <a:r>
              <a:rPr lang="sv-SE" baseline="0" dirty="0" smtClean="0"/>
              <a:t> historik och vem som står bakom</a:t>
            </a:r>
            <a:endParaRPr lang="sv-SE" dirty="0" smtClean="0"/>
          </a:p>
          <a:p>
            <a:pPr marL="171450" indent="-171450">
              <a:buFontTx/>
              <a:buChar char="-"/>
            </a:pPr>
            <a:r>
              <a:rPr lang="sv-SE" dirty="0" smtClean="0"/>
              <a:t>Vad finns på sidan och vad ska jag visa idag</a:t>
            </a:r>
          </a:p>
          <a:p>
            <a:pPr marL="171450" indent="-171450">
              <a:buFontTx/>
              <a:buChar char="-"/>
            </a:pPr>
            <a:r>
              <a:rPr lang="sv-SE" baseline="0" dirty="0" smtClean="0"/>
              <a:t>Inlägg</a:t>
            </a:r>
          </a:p>
          <a:p>
            <a:pPr marL="0" indent="0">
              <a:buFontTx/>
              <a:buNone/>
            </a:pPr>
            <a:endParaRPr lang="sv-SE" dirty="0" smtClean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FD2A18-3CED-4074-8A4A-77FF3E11E1F8}" type="slidenum">
              <a:rPr lang="sv-SE" smtClean="0"/>
              <a:pPr>
                <a:defRPr/>
              </a:pPr>
              <a:t>23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81383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1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.png"/><Relationship Id="rId3" Type="http://schemas.openxmlformats.org/officeDocument/2006/relationships/image" Target="../media/image1.png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tartsida">
    <p:bg>
      <p:bgPr>
        <a:solidFill>
          <a:srgbClr val="7D00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/>
          <p:cNvSpPr/>
          <p:nvPr/>
        </p:nvSpPr>
        <p:spPr>
          <a:xfrm>
            <a:off x="0" y="0"/>
            <a:ext cx="2555875" cy="5143500"/>
          </a:xfrm>
          <a:prstGeom prst="rect">
            <a:avLst/>
          </a:prstGeom>
          <a:solidFill>
            <a:srgbClr val="D49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/>
          </a:p>
        </p:txBody>
      </p:sp>
      <p:pic>
        <p:nvPicPr>
          <p:cNvPr id="6" name="Bildobjekt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964" y="3867894"/>
            <a:ext cx="115570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987824" y="1203598"/>
            <a:ext cx="5868714" cy="1656184"/>
          </a:xfrm>
        </p:spPr>
        <p:txBody>
          <a:bodyPr/>
          <a:lstStyle>
            <a:lvl1pPr>
              <a:defRPr sz="4400">
                <a:solidFill>
                  <a:schemeClr val="bg1"/>
                </a:solidFill>
                <a:latin typeface="Brisa" pitchFamily="50" charset="0"/>
              </a:defRPr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987824" y="3075806"/>
            <a:ext cx="5904656" cy="377428"/>
          </a:xfrm>
        </p:spPr>
        <p:txBody>
          <a:bodyPr/>
          <a:lstStyle>
            <a:lvl1pPr marL="0" indent="0" algn="ctr">
              <a:buFontTx/>
              <a:buNone/>
              <a:defRPr sz="1600">
                <a:solidFill>
                  <a:schemeClr val="bg1"/>
                </a:solidFill>
                <a:latin typeface="Futura Std Light" pitchFamily="34" charset="0"/>
              </a:defRPr>
            </a:lvl1pPr>
          </a:lstStyle>
          <a:p>
            <a:r>
              <a:rPr lang="sv-SE" smtClean="0"/>
              <a:t>Klicka här för att ändra format på underrubrik i bakgrunden</a:t>
            </a:r>
            <a:endParaRPr lang="sv-SE" dirty="0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dt" sz="quarter" idx="10"/>
          </p:nvPr>
        </p:nvSpPr>
        <p:spPr>
          <a:xfrm>
            <a:off x="323850" y="4552950"/>
            <a:ext cx="2133600" cy="357188"/>
          </a:xfrm>
        </p:spPr>
        <p:txBody>
          <a:bodyPr/>
          <a:lstStyle>
            <a:lvl1pPr algn="ctr">
              <a:defRPr dirty="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endParaRPr lang="sv-SE"/>
          </a:p>
        </p:txBody>
      </p:sp>
      <p:pic>
        <p:nvPicPr>
          <p:cNvPr id="5" name="Bildobjekt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55625"/>
            <a:ext cx="3743325" cy="362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21983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C6D582-AF1E-4634-8643-5E219A1D854B}" type="slidenum">
              <a:rPr lang="sv-SE"/>
              <a:pPr>
                <a:defRPr/>
              </a:pPr>
              <a:t>‹Nr.›</a:t>
            </a:fld>
            <a:endParaRPr lang="sv-SE"/>
          </a:p>
        </p:txBody>
      </p:sp>
      <p:sp>
        <p:nvSpPr>
          <p:cNvPr id="6" name="Platshållare för innehåll 2"/>
          <p:cNvSpPr>
            <a:spLocks noGrp="1"/>
          </p:cNvSpPr>
          <p:nvPr>
            <p:ph idx="1"/>
          </p:nvPr>
        </p:nvSpPr>
        <p:spPr>
          <a:xfrm>
            <a:off x="1115616" y="1131591"/>
            <a:ext cx="7560840" cy="3024336"/>
          </a:xfrm>
        </p:spPr>
        <p:txBody>
          <a:bodyPr/>
          <a:lstStyle>
            <a:lvl1pPr marL="342900" indent="-342900">
              <a:buFont typeface="Wingdings" pitchFamily="2" charset="2"/>
              <a:buChar char="§"/>
              <a:defRPr/>
            </a:lvl1pPr>
            <a:lvl2pPr marL="742950" indent="-285750">
              <a:buFont typeface="Courier New" pitchFamily="49" charset="0"/>
              <a:buChar char="­"/>
              <a:defRPr sz="2000"/>
            </a:lvl2pPr>
            <a:lvl3pPr>
              <a:defRPr sz="1800"/>
            </a:lvl3pPr>
            <a:lvl4pPr marL="1600200" indent="-228600">
              <a:buFont typeface="Courier New" pitchFamily="49" charset="0"/>
              <a:buChar char="o"/>
              <a:defRPr sz="1600"/>
            </a:lvl4pPr>
            <a:lvl5pPr>
              <a:defRPr sz="1400" i="1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4792048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ehåll v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/>
          <p:cNvSpPr/>
          <p:nvPr userDrawn="1"/>
        </p:nvSpPr>
        <p:spPr>
          <a:xfrm>
            <a:off x="2555876" y="0"/>
            <a:ext cx="6588124" cy="51491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86F8341-4A28-41DA-8451-71496E028E74}" type="slidenum">
              <a:rPr lang="sv-SE" smtClean="0"/>
              <a:pPr>
                <a:defRPr/>
              </a:pPr>
              <a:t>‹Nr.›</a:t>
            </a:fld>
            <a:endParaRPr lang="sv-SE" dirty="0"/>
          </a:p>
        </p:txBody>
      </p:sp>
      <p:sp>
        <p:nvSpPr>
          <p:cNvPr id="7" name="Rektangel 6"/>
          <p:cNvSpPr/>
          <p:nvPr userDrawn="1"/>
        </p:nvSpPr>
        <p:spPr>
          <a:xfrm>
            <a:off x="-22484" y="-1"/>
            <a:ext cx="2578360" cy="5149121"/>
          </a:xfrm>
          <a:prstGeom prst="rect">
            <a:avLst/>
          </a:prstGeom>
          <a:solidFill>
            <a:srgbClr val="7D0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/>
          </a:p>
        </p:txBody>
      </p:sp>
      <p:pic>
        <p:nvPicPr>
          <p:cNvPr id="8" name="Bildobjekt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60" y="1203598"/>
            <a:ext cx="2339953" cy="2266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Bildobjekt 1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6" y="4004422"/>
            <a:ext cx="1063601" cy="745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ubrik 1"/>
          <p:cNvSpPr>
            <a:spLocks noGrp="1"/>
          </p:cNvSpPr>
          <p:nvPr>
            <p:ph type="title" hasCustomPrompt="1"/>
          </p:nvPr>
        </p:nvSpPr>
        <p:spPr>
          <a:xfrm>
            <a:off x="2843808" y="206375"/>
            <a:ext cx="5842992" cy="857250"/>
          </a:xfrm>
        </p:spPr>
        <p:txBody>
          <a:bodyPr/>
          <a:lstStyle>
            <a:lvl1pPr algn="l">
              <a:defRPr/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15" name="Platshållare för innehåll 2"/>
          <p:cNvSpPr>
            <a:spLocks noGrp="1"/>
          </p:cNvSpPr>
          <p:nvPr>
            <p:ph idx="1"/>
          </p:nvPr>
        </p:nvSpPr>
        <p:spPr>
          <a:xfrm>
            <a:off x="2843808" y="1131590"/>
            <a:ext cx="5832648" cy="3617937"/>
          </a:xfrm>
        </p:spPr>
        <p:txBody>
          <a:bodyPr/>
          <a:lstStyle>
            <a:lvl1pPr marL="342900" indent="-342900">
              <a:buFont typeface="Wingdings" pitchFamily="2" charset="2"/>
              <a:buChar char="§"/>
              <a:defRPr/>
            </a:lvl1pPr>
            <a:lvl2pPr marL="742950" indent="-285750">
              <a:buFont typeface="Courier New" pitchFamily="49" charset="0"/>
              <a:buChar char="­"/>
              <a:defRPr sz="2000"/>
            </a:lvl2pPr>
            <a:lvl3pPr>
              <a:defRPr sz="1800"/>
            </a:lvl3pPr>
            <a:lvl4pPr marL="1600200" indent="-228600">
              <a:buFont typeface="Courier New" pitchFamily="49" charset="0"/>
              <a:buChar char="o"/>
              <a:defRPr sz="1600"/>
            </a:lvl4pPr>
            <a:lvl5pPr>
              <a:defRPr sz="1400" i="1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7244030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ehåll gr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ktangel 9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0000">
                <a:srgbClr val="E9E8E9"/>
              </a:gs>
              <a:gs pos="27000">
                <a:schemeClr val="bg1"/>
              </a:gs>
              <a:gs pos="97000">
                <a:srgbClr val="AEB5B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86F8341-4A28-41DA-8451-71496E028E74}" type="slidenum">
              <a:rPr lang="sv-SE" smtClean="0"/>
              <a:pPr>
                <a:defRPr/>
              </a:pPr>
              <a:t>‹Nr.›</a:t>
            </a:fld>
            <a:endParaRPr lang="sv-SE" dirty="0"/>
          </a:p>
        </p:txBody>
      </p:sp>
      <p:sp>
        <p:nvSpPr>
          <p:cNvPr id="7" name="Rektangel 6"/>
          <p:cNvSpPr/>
          <p:nvPr userDrawn="1"/>
        </p:nvSpPr>
        <p:spPr>
          <a:xfrm>
            <a:off x="0" y="0"/>
            <a:ext cx="2555875" cy="5143500"/>
          </a:xfrm>
          <a:prstGeom prst="rect">
            <a:avLst/>
          </a:prstGeom>
          <a:solidFill>
            <a:srgbClr val="7D0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/>
          </a:p>
        </p:txBody>
      </p:sp>
      <p:pic>
        <p:nvPicPr>
          <p:cNvPr id="8" name="Bildobjekt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6" y="4004422"/>
            <a:ext cx="1063601" cy="745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Bildobjekt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046288"/>
            <a:ext cx="3144837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ubrik 1"/>
          <p:cNvSpPr>
            <a:spLocks noGrp="1"/>
          </p:cNvSpPr>
          <p:nvPr>
            <p:ph type="title" hasCustomPrompt="1"/>
          </p:nvPr>
        </p:nvSpPr>
        <p:spPr>
          <a:xfrm>
            <a:off x="2843808" y="206375"/>
            <a:ext cx="5842992" cy="857250"/>
          </a:xfrm>
        </p:spPr>
        <p:txBody>
          <a:bodyPr/>
          <a:lstStyle>
            <a:lvl1pPr algn="l">
              <a:defRPr/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15" name="Platshållare för innehåll 2"/>
          <p:cNvSpPr>
            <a:spLocks noGrp="1"/>
          </p:cNvSpPr>
          <p:nvPr>
            <p:ph idx="1"/>
          </p:nvPr>
        </p:nvSpPr>
        <p:spPr>
          <a:xfrm>
            <a:off x="2843808" y="1131590"/>
            <a:ext cx="5832648" cy="3617937"/>
          </a:xfrm>
        </p:spPr>
        <p:txBody>
          <a:bodyPr/>
          <a:lstStyle>
            <a:lvl1pPr marL="342900" indent="-342900">
              <a:buFont typeface="Wingdings" pitchFamily="2" charset="2"/>
              <a:buChar char="§"/>
              <a:defRPr/>
            </a:lvl1pPr>
            <a:lvl2pPr marL="742950" indent="-285750">
              <a:buFont typeface="Courier New" pitchFamily="49" charset="0"/>
              <a:buChar char="­"/>
              <a:defRPr sz="2000"/>
            </a:lvl2pPr>
            <a:lvl3pPr>
              <a:defRPr sz="1800"/>
            </a:lvl3pPr>
            <a:lvl4pPr marL="1600200" indent="-228600">
              <a:buFont typeface="Courier New" pitchFamily="49" charset="0"/>
              <a:buChar char="o"/>
              <a:defRPr sz="1600"/>
            </a:lvl4pPr>
            <a:lvl5pPr>
              <a:defRPr sz="1400" i="1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pic>
        <p:nvPicPr>
          <p:cNvPr id="9" name="Bildobjekt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32" y="1347614"/>
            <a:ext cx="2252132" cy="2181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30851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ehåll 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7000">
                <a:schemeClr val="bg1"/>
              </a:gs>
              <a:gs pos="97000">
                <a:srgbClr val="D492B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86F8341-4A28-41DA-8451-71496E028E74}" type="slidenum">
              <a:rPr lang="sv-SE" smtClean="0"/>
              <a:pPr>
                <a:defRPr/>
              </a:pPr>
              <a:t>‹Nr.›</a:t>
            </a:fld>
            <a:endParaRPr lang="sv-SE" dirty="0"/>
          </a:p>
        </p:txBody>
      </p:sp>
      <p:sp>
        <p:nvSpPr>
          <p:cNvPr id="7" name="Rektangel 6"/>
          <p:cNvSpPr/>
          <p:nvPr userDrawn="1"/>
        </p:nvSpPr>
        <p:spPr>
          <a:xfrm>
            <a:off x="0" y="0"/>
            <a:ext cx="2555875" cy="5143500"/>
          </a:xfrm>
          <a:prstGeom prst="rect">
            <a:avLst/>
          </a:prstGeom>
          <a:solidFill>
            <a:srgbClr val="7D0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/>
          </a:p>
        </p:txBody>
      </p:sp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2843808" y="206375"/>
            <a:ext cx="5842992" cy="857250"/>
          </a:xfrm>
        </p:spPr>
        <p:txBody>
          <a:bodyPr/>
          <a:lstStyle>
            <a:lvl1pPr algn="l">
              <a:defRPr/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pic>
        <p:nvPicPr>
          <p:cNvPr id="8" name="Bildobjekt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6" y="4004422"/>
            <a:ext cx="1063601" cy="745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latshållare för innehåll 2"/>
          <p:cNvSpPr>
            <a:spLocks noGrp="1"/>
          </p:cNvSpPr>
          <p:nvPr>
            <p:ph idx="1"/>
          </p:nvPr>
        </p:nvSpPr>
        <p:spPr>
          <a:xfrm>
            <a:off x="2843808" y="1131590"/>
            <a:ext cx="5832648" cy="3617937"/>
          </a:xfrm>
        </p:spPr>
        <p:txBody>
          <a:bodyPr/>
          <a:lstStyle>
            <a:lvl1pPr marL="342900" indent="-342900">
              <a:buFont typeface="Wingdings" pitchFamily="2" charset="2"/>
              <a:buChar char="§"/>
              <a:defRPr/>
            </a:lvl1pPr>
            <a:lvl2pPr marL="742950" indent="-285750">
              <a:buFont typeface="Courier New" pitchFamily="49" charset="0"/>
              <a:buChar char="­"/>
              <a:defRPr sz="2000"/>
            </a:lvl2pPr>
            <a:lvl3pPr>
              <a:defRPr sz="1800"/>
            </a:lvl3pPr>
            <a:lvl4pPr marL="1600200" indent="-228600">
              <a:buFont typeface="Courier New" pitchFamily="49" charset="0"/>
              <a:buChar char="o"/>
              <a:defRPr sz="1600"/>
            </a:lvl4pPr>
            <a:lvl5pPr>
              <a:defRPr sz="1400" i="1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pic>
        <p:nvPicPr>
          <p:cNvPr id="6" name="Bildobjekt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32" y="1347614"/>
            <a:ext cx="2252132" cy="2181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85586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/>
          <p:cNvSpPr/>
          <p:nvPr/>
        </p:nvSpPr>
        <p:spPr>
          <a:xfrm>
            <a:off x="-36513" y="0"/>
            <a:ext cx="9180513" cy="5143500"/>
          </a:xfrm>
          <a:prstGeom prst="rect">
            <a:avLst/>
          </a:prstGeom>
          <a:solidFill>
            <a:srgbClr val="D49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/>
          </a:p>
        </p:txBody>
      </p:sp>
      <p:sp>
        <p:nvSpPr>
          <p:cNvPr id="5" name="Rektangel 4"/>
          <p:cNvSpPr/>
          <p:nvPr userDrawn="1"/>
        </p:nvSpPr>
        <p:spPr>
          <a:xfrm>
            <a:off x="2484438" y="0"/>
            <a:ext cx="6659562" cy="5143500"/>
          </a:xfrm>
          <a:prstGeom prst="rect">
            <a:avLst/>
          </a:prstGeom>
          <a:solidFill>
            <a:srgbClr val="7D0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/>
          </a:p>
        </p:txBody>
      </p:sp>
      <p:pic>
        <p:nvPicPr>
          <p:cNvPr id="6" name="Picture 2" descr="C:\Users\jopa10130\Desktop\Skrivbord\svedala_logoCMYK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933825"/>
            <a:ext cx="1017588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2699792" y="2715766"/>
            <a:ext cx="6192688" cy="1021556"/>
          </a:xfrm>
        </p:spPr>
        <p:txBody>
          <a:bodyPr anchor="t"/>
          <a:lstStyle>
            <a:lvl1pPr algn="l">
              <a:defRPr sz="3600" b="0" cap="all">
                <a:solidFill>
                  <a:schemeClr val="bg1"/>
                </a:solidFill>
              </a:defRPr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2699792" y="1563638"/>
            <a:ext cx="6192688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518D0F-CD92-4390-ACF5-F7DCBEF3AF30}" type="slidenum">
              <a:rPr lang="sv-SE"/>
              <a:pPr>
                <a:defRPr/>
              </a:pPr>
              <a:t>‹Nr.›</a:t>
            </a:fld>
            <a:endParaRPr lang="sv-SE"/>
          </a:p>
        </p:txBody>
      </p:sp>
      <p:pic>
        <p:nvPicPr>
          <p:cNvPr id="9" name="Bildobjekt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27" y="1291894"/>
            <a:ext cx="2097718" cy="2032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08410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sida 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ktangel 11"/>
          <p:cNvSpPr/>
          <p:nvPr userDrawn="1"/>
        </p:nvSpPr>
        <p:spPr>
          <a:xfrm>
            <a:off x="-36513" y="0"/>
            <a:ext cx="9180513" cy="5143500"/>
          </a:xfrm>
          <a:prstGeom prst="rect">
            <a:avLst/>
          </a:prstGeom>
          <a:solidFill>
            <a:srgbClr val="D49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86F8341-4A28-41DA-8451-71496E028E74}" type="slidenum">
              <a:rPr lang="sv-SE" smtClean="0"/>
              <a:pPr>
                <a:defRPr/>
              </a:pPr>
              <a:t>‹Nr.›</a:t>
            </a:fld>
            <a:endParaRPr lang="sv-SE" dirty="0"/>
          </a:p>
        </p:txBody>
      </p:sp>
      <p:sp>
        <p:nvSpPr>
          <p:cNvPr id="7" name="Rektangel 6"/>
          <p:cNvSpPr/>
          <p:nvPr userDrawn="1"/>
        </p:nvSpPr>
        <p:spPr>
          <a:xfrm>
            <a:off x="0" y="0"/>
            <a:ext cx="2555875" cy="5143500"/>
          </a:xfrm>
          <a:prstGeom prst="rect">
            <a:avLst/>
          </a:prstGeom>
          <a:solidFill>
            <a:srgbClr val="7D0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/>
          </a:p>
        </p:txBody>
      </p:sp>
      <p:pic>
        <p:nvPicPr>
          <p:cNvPr id="8" name="Bildobjekt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6" y="4004422"/>
            <a:ext cx="1063601" cy="745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ubrik 1"/>
          <p:cNvSpPr>
            <a:spLocks noGrp="1"/>
          </p:cNvSpPr>
          <p:nvPr>
            <p:ph type="title"/>
          </p:nvPr>
        </p:nvSpPr>
        <p:spPr>
          <a:xfrm>
            <a:off x="2699792" y="2715766"/>
            <a:ext cx="6192688" cy="1021556"/>
          </a:xfrm>
        </p:spPr>
        <p:txBody>
          <a:bodyPr anchor="t"/>
          <a:lstStyle>
            <a:lvl1pPr algn="l">
              <a:defRPr sz="3600" b="0" cap="all">
                <a:solidFill>
                  <a:schemeClr val="tx1"/>
                </a:solidFill>
              </a:defRPr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11" name="Platshållare för text 2"/>
          <p:cNvSpPr>
            <a:spLocks noGrp="1"/>
          </p:cNvSpPr>
          <p:nvPr>
            <p:ph type="body" idx="1"/>
          </p:nvPr>
        </p:nvSpPr>
        <p:spPr>
          <a:xfrm>
            <a:off x="2699792" y="1563638"/>
            <a:ext cx="6192688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pic>
        <p:nvPicPr>
          <p:cNvPr id="13" name="Bildobjekt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27" y="1291894"/>
            <a:ext cx="2097718" cy="2032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10489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änsterbild - rubrik och innehål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ktangel 9"/>
          <p:cNvSpPr/>
          <p:nvPr userDrawn="1"/>
        </p:nvSpPr>
        <p:spPr>
          <a:xfrm>
            <a:off x="2555776" y="-20538"/>
            <a:ext cx="6600924" cy="5186154"/>
          </a:xfrm>
          <a:prstGeom prst="rect">
            <a:avLst/>
          </a:prstGeom>
          <a:solidFill>
            <a:srgbClr val="7D0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86F8341-4A28-41DA-8451-71496E028E74}" type="slidenum">
              <a:rPr lang="sv-SE" smtClean="0"/>
              <a:pPr>
                <a:defRPr/>
              </a:pPr>
              <a:t>‹Nr.›</a:t>
            </a:fld>
            <a:endParaRPr lang="sv-SE"/>
          </a:p>
        </p:txBody>
      </p:sp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2987824" y="206375"/>
            <a:ext cx="5832648" cy="857250"/>
          </a:xfrm>
        </p:spPr>
        <p:txBody>
          <a:bodyPr/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18" name="Rektangel 17"/>
          <p:cNvSpPr/>
          <p:nvPr userDrawn="1"/>
        </p:nvSpPr>
        <p:spPr>
          <a:xfrm>
            <a:off x="0" y="-20538"/>
            <a:ext cx="2555776" cy="5186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0" name="Platshållare för bild 19"/>
          <p:cNvSpPr>
            <a:spLocks noGrp="1"/>
          </p:cNvSpPr>
          <p:nvPr>
            <p:ph type="pic" sz="quarter" idx="14"/>
          </p:nvPr>
        </p:nvSpPr>
        <p:spPr>
          <a:xfrm>
            <a:off x="0" y="-20638"/>
            <a:ext cx="2555875" cy="5186363"/>
          </a:xfrm>
        </p:spPr>
        <p:txBody>
          <a:bodyPr/>
          <a:lstStyle/>
          <a:p>
            <a:r>
              <a:rPr lang="sv-SE" smtClean="0"/>
              <a:t>Klicka på ikonen för att lägga till en bild</a:t>
            </a:r>
            <a:endParaRPr lang="sv-SE"/>
          </a:p>
        </p:txBody>
      </p:sp>
      <p:sp>
        <p:nvSpPr>
          <p:cNvPr id="11" name="Platshållare för innehåll 2"/>
          <p:cNvSpPr>
            <a:spLocks noGrp="1"/>
          </p:cNvSpPr>
          <p:nvPr>
            <p:ph idx="1"/>
          </p:nvPr>
        </p:nvSpPr>
        <p:spPr>
          <a:xfrm>
            <a:off x="2987824" y="1203597"/>
            <a:ext cx="5904656" cy="3456385"/>
          </a:xfrm>
        </p:spPr>
        <p:txBody>
          <a:bodyPr/>
          <a:lstStyle>
            <a:lvl1pPr marL="342900" indent="-342900">
              <a:buClr>
                <a:schemeClr val="bg1"/>
              </a:buClr>
              <a:buFont typeface="Wingdings" pitchFamily="2" charset="2"/>
              <a:buChar char="§"/>
              <a:defRPr>
                <a:solidFill>
                  <a:schemeClr val="bg1"/>
                </a:solidFill>
              </a:defRPr>
            </a:lvl1pPr>
            <a:lvl2pPr marL="742950" indent="-285750">
              <a:buClr>
                <a:schemeClr val="bg1"/>
              </a:buClr>
              <a:buFont typeface="Courier New" pitchFamily="49" charset="0"/>
              <a:buChar char="­"/>
              <a:defRPr sz="200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bg1"/>
                </a:solidFill>
              </a:defRPr>
            </a:lvl3pPr>
            <a:lvl4pPr marL="1600200" indent="-228600">
              <a:buClr>
                <a:schemeClr val="bg1"/>
              </a:buClr>
              <a:buFont typeface="Courier New" pitchFamily="49" charset="0"/>
              <a:buChar char="o"/>
              <a:defRPr sz="1600"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 sz="14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8671779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ögerbild - rubrik och innehål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ktangel 9"/>
          <p:cNvSpPr/>
          <p:nvPr userDrawn="1"/>
        </p:nvSpPr>
        <p:spPr>
          <a:xfrm>
            <a:off x="0" y="-7580"/>
            <a:ext cx="6600924" cy="5186154"/>
          </a:xfrm>
          <a:prstGeom prst="rect">
            <a:avLst/>
          </a:prstGeom>
          <a:solidFill>
            <a:srgbClr val="7D0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86F8341-4A28-41DA-8451-71496E028E74}" type="slidenum">
              <a:rPr lang="sv-SE" smtClean="0"/>
              <a:pPr>
                <a:defRPr/>
              </a:pPr>
              <a:t>‹Nr.›</a:t>
            </a:fld>
            <a:endParaRPr lang="sv-SE"/>
          </a:p>
        </p:txBody>
      </p:sp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195486"/>
            <a:ext cx="5832648" cy="857250"/>
          </a:xfrm>
        </p:spPr>
        <p:txBody>
          <a:bodyPr/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18" name="Rektangel 17"/>
          <p:cNvSpPr/>
          <p:nvPr userDrawn="1"/>
        </p:nvSpPr>
        <p:spPr>
          <a:xfrm>
            <a:off x="6588224" y="-7580"/>
            <a:ext cx="2555776" cy="5186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0" name="Platshållare för bild 19"/>
          <p:cNvSpPr>
            <a:spLocks noGrp="1"/>
          </p:cNvSpPr>
          <p:nvPr>
            <p:ph type="pic" sz="quarter" idx="14"/>
          </p:nvPr>
        </p:nvSpPr>
        <p:spPr>
          <a:xfrm>
            <a:off x="6600924" y="0"/>
            <a:ext cx="2555875" cy="5186363"/>
          </a:xfrm>
        </p:spPr>
        <p:txBody>
          <a:bodyPr/>
          <a:lstStyle/>
          <a:p>
            <a:r>
              <a:rPr lang="sv-SE" smtClean="0"/>
              <a:t>Klicka på ikonen för att lägga till en bild</a:t>
            </a:r>
            <a:endParaRPr lang="sv-SE"/>
          </a:p>
        </p:txBody>
      </p:sp>
      <p:sp>
        <p:nvSpPr>
          <p:cNvPr id="11" name="Platshållare för innehåll 2"/>
          <p:cNvSpPr>
            <a:spLocks noGrp="1"/>
          </p:cNvSpPr>
          <p:nvPr>
            <p:ph idx="1"/>
          </p:nvPr>
        </p:nvSpPr>
        <p:spPr>
          <a:xfrm>
            <a:off x="432048" y="1216555"/>
            <a:ext cx="5904656" cy="3456385"/>
          </a:xfrm>
        </p:spPr>
        <p:txBody>
          <a:bodyPr/>
          <a:lstStyle>
            <a:lvl1pPr marL="342900" indent="-342900">
              <a:buClr>
                <a:schemeClr val="bg1"/>
              </a:buClr>
              <a:buFont typeface="Wingdings" pitchFamily="2" charset="2"/>
              <a:buChar char="§"/>
              <a:defRPr>
                <a:solidFill>
                  <a:schemeClr val="bg1"/>
                </a:solidFill>
              </a:defRPr>
            </a:lvl1pPr>
            <a:lvl2pPr marL="742950" indent="-285750">
              <a:buClr>
                <a:schemeClr val="bg1"/>
              </a:buClr>
              <a:buFont typeface="Courier New" pitchFamily="49" charset="0"/>
              <a:buChar char="­"/>
              <a:defRPr sz="200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bg1"/>
                </a:solidFill>
              </a:defRPr>
            </a:lvl3pPr>
            <a:lvl4pPr marL="1600200" indent="-228600">
              <a:buClr>
                <a:schemeClr val="bg1"/>
              </a:buClr>
              <a:buFont typeface="Courier New" pitchFamily="49" charset="0"/>
              <a:buChar char="o"/>
              <a:defRPr sz="1600"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 sz="14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9194733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ilder 1:2">
    <p:bg>
      <p:bgPr>
        <a:solidFill>
          <a:srgbClr val="7D00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objekt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227934"/>
            <a:ext cx="950124" cy="665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latshållare för bild 2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3059832" cy="386789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 smtClean="0"/>
              <a:t>Klicka på ikonen för att lägga till en bild</a:t>
            </a:r>
            <a:endParaRPr lang="sv-SE" dirty="0"/>
          </a:p>
        </p:txBody>
      </p:sp>
      <p:sp>
        <p:nvSpPr>
          <p:cNvPr id="10" name="Platshållare för bild 2"/>
          <p:cNvSpPr>
            <a:spLocks noGrp="1"/>
          </p:cNvSpPr>
          <p:nvPr>
            <p:ph type="pic" sz="quarter" idx="11"/>
          </p:nvPr>
        </p:nvSpPr>
        <p:spPr>
          <a:xfrm>
            <a:off x="3059832" y="0"/>
            <a:ext cx="6084168" cy="386789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 smtClean="0"/>
              <a:t>Klicka på ikonen för att lägga till en bild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318833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ilder 1:1">
    <p:bg>
      <p:bgPr>
        <a:solidFill>
          <a:srgbClr val="7D00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objekt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227934"/>
            <a:ext cx="950124" cy="665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latshållare för bild 2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2000" cy="386789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 smtClean="0"/>
              <a:t>Klicka på ikonen för att lägga till en bild</a:t>
            </a:r>
            <a:endParaRPr lang="sv-SE" dirty="0"/>
          </a:p>
        </p:txBody>
      </p:sp>
      <p:sp>
        <p:nvSpPr>
          <p:cNvPr id="10" name="Platshållare för bild 2"/>
          <p:cNvSpPr>
            <a:spLocks noGrp="1"/>
          </p:cNvSpPr>
          <p:nvPr>
            <p:ph type="pic" sz="quarter" idx="11"/>
          </p:nvPr>
        </p:nvSpPr>
        <p:spPr>
          <a:xfrm>
            <a:off x="4572000" y="0"/>
            <a:ext cx="4572000" cy="386789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 smtClean="0"/>
              <a:t>Klicka på ikonen för att lägga till en bild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888139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ilder 2:1">
    <p:bg>
      <p:bgPr>
        <a:solidFill>
          <a:srgbClr val="7D00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objekt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227934"/>
            <a:ext cx="950124" cy="665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latshållare för bild 2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796136" cy="386789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 smtClean="0"/>
              <a:t>Klicka på ikonen för att lägga till en bild</a:t>
            </a:r>
            <a:endParaRPr lang="sv-SE" dirty="0"/>
          </a:p>
        </p:txBody>
      </p:sp>
      <p:sp>
        <p:nvSpPr>
          <p:cNvPr id="10" name="Platshållare för bild 2"/>
          <p:cNvSpPr>
            <a:spLocks noGrp="1"/>
          </p:cNvSpPr>
          <p:nvPr>
            <p:ph type="pic" sz="quarter" idx="11"/>
          </p:nvPr>
        </p:nvSpPr>
        <p:spPr>
          <a:xfrm>
            <a:off x="5796136" y="0"/>
            <a:ext cx="3347864" cy="386789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 smtClean="0"/>
              <a:t>Klicka på ikonen för att lägga till en bild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42939757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till hög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/>
          <p:cNvSpPr/>
          <p:nvPr userDrawn="1"/>
        </p:nvSpPr>
        <p:spPr>
          <a:xfrm>
            <a:off x="2555876" y="0"/>
            <a:ext cx="6588124" cy="51491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/>
          </a:p>
        </p:txBody>
      </p:sp>
      <p:sp>
        <p:nvSpPr>
          <p:cNvPr id="6" name="Platshållare för bild 5"/>
          <p:cNvSpPr>
            <a:spLocks noGrp="1"/>
          </p:cNvSpPr>
          <p:nvPr>
            <p:ph type="pic" sz="quarter" idx="12"/>
          </p:nvPr>
        </p:nvSpPr>
        <p:spPr>
          <a:xfrm>
            <a:off x="2555876" y="-1"/>
            <a:ext cx="6588123" cy="5149121"/>
          </a:xfrm>
        </p:spPr>
        <p:txBody>
          <a:bodyPr/>
          <a:lstStyle/>
          <a:p>
            <a:r>
              <a:rPr lang="sv-SE" smtClean="0"/>
              <a:t>Klicka på ikonen för att lägga till en bild</a:t>
            </a:r>
            <a:endParaRPr lang="sv-SE" dirty="0"/>
          </a:p>
        </p:txBody>
      </p:sp>
      <p:sp>
        <p:nvSpPr>
          <p:cNvPr id="7" name="Rektangel 6"/>
          <p:cNvSpPr/>
          <p:nvPr userDrawn="1"/>
        </p:nvSpPr>
        <p:spPr>
          <a:xfrm>
            <a:off x="-22484" y="-1"/>
            <a:ext cx="2578360" cy="5149121"/>
          </a:xfrm>
          <a:prstGeom prst="rect">
            <a:avLst/>
          </a:prstGeom>
          <a:solidFill>
            <a:srgbClr val="7D0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/>
          </a:p>
        </p:txBody>
      </p:sp>
      <p:pic>
        <p:nvPicPr>
          <p:cNvPr id="11" name="Bildobjekt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" y="3939902"/>
            <a:ext cx="115570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4763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till vän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/>
          <p:cNvSpPr/>
          <p:nvPr userDrawn="1"/>
        </p:nvSpPr>
        <p:spPr>
          <a:xfrm>
            <a:off x="2555876" y="0"/>
            <a:ext cx="6588124" cy="51491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86F8341-4A28-41DA-8451-71496E028E74}" type="slidenum">
              <a:rPr lang="sv-SE" smtClean="0"/>
              <a:pPr>
                <a:defRPr/>
              </a:pPr>
              <a:t>‹Nr.›</a:t>
            </a:fld>
            <a:endParaRPr lang="sv-SE"/>
          </a:p>
        </p:txBody>
      </p:sp>
      <p:sp>
        <p:nvSpPr>
          <p:cNvPr id="6" name="Platshållare för bild 5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6569088" cy="5149121"/>
          </a:xfrm>
        </p:spPr>
        <p:txBody>
          <a:bodyPr/>
          <a:lstStyle/>
          <a:p>
            <a:r>
              <a:rPr lang="sv-SE" smtClean="0"/>
              <a:t>Klicka på ikonen för att lägga till en bild</a:t>
            </a:r>
            <a:endParaRPr lang="sv-SE"/>
          </a:p>
        </p:txBody>
      </p:sp>
      <p:sp>
        <p:nvSpPr>
          <p:cNvPr id="7" name="Rektangel 6"/>
          <p:cNvSpPr/>
          <p:nvPr userDrawn="1"/>
        </p:nvSpPr>
        <p:spPr>
          <a:xfrm>
            <a:off x="6565640" y="0"/>
            <a:ext cx="2614872" cy="5149121"/>
          </a:xfrm>
          <a:prstGeom prst="rect">
            <a:avLst/>
          </a:prstGeom>
          <a:solidFill>
            <a:srgbClr val="7D0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/>
          </a:p>
        </p:txBody>
      </p:sp>
      <p:pic>
        <p:nvPicPr>
          <p:cNvPr id="8" name="Bildobjekt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0891" y="843558"/>
            <a:ext cx="2304369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Bildobjekt 1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6970" y="3957404"/>
            <a:ext cx="115570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33356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E11B6-0C48-481D-89A5-A208251CE205}" type="slidenum">
              <a:rPr lang="sv-SE"/>
              <a:pPr>
                <a:defRPr/>
              </a:pPr>
              <a:t>‹Nr.›</a:t>
            </a:fld>
            <a:endParaRPr lang="sv-SE"/>
          </a:p>
        </p:txBody>
      </p:sp>
      <p:sp>
        <p:nvSpPr>
          <p:cNvPr id="7" name="Platshållare för innehåll 2"/>
          <p:cNvSpPr>
            <a:spLocks noGrp="1"/>
          </p:cNvSpPr>
          <p:nvPr>
            <p:ph idx="1"/>
          </p:nvPr>
        </p:nvSpPr>
        <p:spPr>
          <a:xfrm>
            <a:off x="1115616" y="1131590"/>
            <a:ext cx="3456384" cy="2952328"/>
          </a:xfrm>
        </p:spPr>
        <p:txBody>
          <a:bodyPr/>
          <a:lstStyle>
            <a:lvl1pPr marL="342900" indent="-342900">
              <a:buFont typeface="Wingdings" pitchFamily="2" charset="2"/>
              <a:buChar char="§"/>
              <a:defRPr/>
            </a:lvl1pPr>
            <a:lvl2pPr marL="742950" indent="-285750">
              <a:buFont typeface="Courier New" pitchFamily="49" charset="0"/>
              <a:buChar char="­"/>
              <a:defRPr sz="2000"/>
            </a:lvl2pPr>
            <a:lvl3pPr>
              <a:defRPr sz="1800"/>
            </a:lvl3pPr>
            <a:lvl4pPr marL="1600200" indent="-228600">
              <a:buFont typeface="Courier New" pitchFamily="49" charset="0"/>
              <a:buChar char="o"/>
              <a:defRPr sz="1600"/>
            </a:lvl4pPr>
            <a:lvl5pPr>
              <a:defRPr sz="1400" i="1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sp>
        <p:nvSpPr>
          <p:cNvPr id="9" name="Platshållare för innehåll 2"/>
          <p:cNvSpPr>
            <a:spLocks noGrp="1"/>
          </p:cNvSpPr>
          <p:nvPr>
            <p:ph idx="12"/>
          </p:nvPr>
        </p:nvSpPr>
        <p:spPr>
          <a:xfrm>
            <a:off x="4860032" y="1131590"/>
            <a:ext cx="3456384" cy="2952328"/>
          </a:xfrm>
        </p:spPr>
        <p:txBody>
          <a:bodyPr/>
          <a:lstStyle>
            <a:lvl1pPr marL="342900" indent="-342900">
              <a:buFont typeface="Wingdings" pitchFamily="2" charset="2"/>
              <a:buChar char="§"/>
              <a:defRPr/>
            </a:lvl1pPr>
            <a:lvl2pPr marL="742950" indent="-285750">
              <a:buFont typeface="Courier New" pitchFamily="49" charset="0"/>
              <a:buChar char="­"/>
              <a:defRPr sz="2000"/>
            </a:lvl2pPr>
            <a:lvl3pPr>
              <a:defRPr sz="1800"/>
            </a:lvl3pPr>
            <a:lvl4pPr marL="1600200" indent="-228600">
              <a:buFont typeface="Courier New" pitchFamily="49" charset="0"/>
              <a:buChar char="o"/>
              <a:defRPr sz="1600"/>
            </a:lvl4pPr>
            <a:lvl5pPr>
              <a:defRPr sz="1400" i="1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40947083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innehållsdelar med under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590872" y="205979"/>
            <a:ext cx="8229600" cy="857250"/>
          </a:xfrm>
        </p:spPr>
        <p:txBody>
          <a:bodyPr/>
          <a:lstStyle>
            <a:lvl1pPr algn="l">
              <a:defRPr/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 hasCustomPrompt="1"/>
          </p:nvPr>
        </p:nvSpPr>
        <p:spPr>
          <a:xfrm>
            <a:off x="601216" y="1059582"/>
            <a:ext cx="4040188" cy="648072"/>
          </a:xfrm>
        </p:spPr>
        <p:txBody>
          <a:bodyPr anchor="b"/>
          <a:lstStyle>
            <a:lvl1pPr marL="0" indent="0">
              <a:buNone/>
              <a:defRPr sz="1800" b="0"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dirty="0" smtClean="0"/>
              <a:t>KLICKA HÄR FÖR ATT ÄNDRA FORMAT PÅ BAKGRUNDSTEXTEN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1657BA-3757-4620-9914-5A24EDF7A1DF}" type="slidenum">
              <a:rPr lang="sv-SE"/>
              <a:pPr>
                <a:defRPr/>
              </a:pPr>
              <a:t>‹Nr.›</a:t>
            </a:fld>
            <a:endParaRPr lang="sv-SE"/>
          </a:p>
        </p:txBody>
      </p:sp>
      <p:sp>
        <p:nvSpPr>
          <p:cNvPr id="11" name="Platshållare för innehåll 2"/>
          <p:cNvSpPr>
            <a:spLocks noGrp="1"/>
          </p:cNvSpPr>
          <p:nvPr>
            <p:ph idx="14"/>
          </p:nvPr>
        </p:nvSpPr>
        <p:spPr>
          <a:xfrm>
            <a:off x="601216" y="1779662"/>
            <a:ext cx="4032448" cy="2376264"/>
          </a:xfrm>
        </p:spPr>
        <p:txBody>
          <a:bodyPr/>
          <a:lstStyle>
            <a:lvl1pPr marL="342900" indent="-342900">
              <a:buFont typeface="Wingdings" pitchFamily="2" charset="2"/>
              <a:buChar char="§"/>
              <a:defRPr/>
            </a:lvl1pPr>
            <a:lvl2pPr marL="742950" indent="-285750">
              <a:buFont typeface="Courier New" pitchFamily="49" charset="0"/>
              <a:buChar char="­"/>
              <a:defRPr sz="2000"/>
            </a:lvl2pPr>
            <a:lvl3pPr>
              <a:defRPr sz="1800"/>
            </a:lvl3pPr>
            <a:lvl4pPr marL="1600200" indent="-228600">
              <a:buFont typeface="Courier New" pitchFamily="49" charset="0"/>
              <a:buChar char="o"/>
              <a:defRPr sz="1600"/>
            </a:lvl4pPr>
            <a:lvl5pPr>
              <a:defRPr sz="1400" i="1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sp>
        <p:nvSpPr>
          <p:cNvPr id="13" name="Platshållare för innehåll 2"/>
          <p:cNvSpPr>
            <a:spLocks noGrp="1"/>
          </p:cNvSpPr>
          <p:nvPr>
            <p:ph idx="16"/>
          </p:nvPr>
        </p:nvSpPr>
        <p:spPr>
          <a:xfrm>
            <a:off x="4777680" y="1779662"/>
            <a:ext cx="4032448" cy="2376264"/>
          </a:xfrm>
        </p:spPr>
        <p:txBody>
          <a:bodyPr/>
          <a:lstStyle>
            <a:lvl1pPr marL="342900" indent="-342900">
              <a:buFont typeface="Wingdings" pitchFamily="2" charset="2"/>
              <a:buChar char="§"/>
              <a:defRPr/>
            </a:lvl1pPr>
            <a:lvl2pPr marL="742950" indent="-285750">
              <a:buFont typeface="Courier New" pitchFamily="49" charset="0"/>
              <a:buChar char="­"/>
              <a:defRPr sz="2000"/>
            </a:lvl2pPr>
            <a:lvl3pPr>
              <a:defRPr sz="1800"/>
            </a:lvl3pPr>
            <a:lvl4pPr marL="1600200" indent="-228600">
              <a:buFont typeface="Courier New" pitchFamily="49" charset="0"/>
              <a:buChar char="o"/>
              <a:defRPr sz="1600"/>
            </a:lvl4pPr>
            <a:lvl5pPr>
              <a:defRPr sz="1400" i="1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sp>
        <p:nvSpPr>
          <p:cNvPr id="14" name="Platshållare för text 2"/>
          <p:cNvSpPr>
            <a:spLocks noGrp="1"/>
          </p:cNvSpPr>
          <p:nvPr>
            <p:ph type="body" idx="17" hasCustomPrompt="1"/>
          </p:nvPr>
        </p:nvSpPr>
        <p:spPr>
          <a:xfrm>
            <a:off x="4777680" y="1059582"/>
            <a:ext cx="4040188" cy="648072"/>
          </a:xfrm>
        </p:spPr>
        <p:txBody>
          <a:bodyPr anchor="b"/>
          <a:lstStyle>
            <a:lvl1pPr marL="0" indent="0">
              <a:buNone/>
              <a:defRPr sz="1800" b="0"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dirty="0" smtClean="0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7247845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A0D10-3D37-4956-9635-41424A0B8649}" type="slidenum">
              <a:rPr lang="sv-SE"/>
              <a:pPr>
                <a:defRPr/>
              </a:pPr>
              <a:t>‹Nr.›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01544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917BF-F939-4D62-B94E-86C8B89977A9}" type="slidenum">
              <a:rPr lang="sv-SE"/>
              <a:pPr>
                <a:defRPr/>
              </a:pPr>
              <a:t>‹Nr.›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0166305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, ingress,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755576" y="195486"/>
            <a:ext cx="3008313" cy="871538"/>
          </a:xfrm>
        </p:spPr>
        <p:txBody>
          <a:bodyPr anchor="b"/>
          <a:lstStyle>
            <a:lvl1pPr algn="l">
              <a:defRPr sz="2000" b="0">
                <a:latin typeface="+mn-lt"/>
              </a:defRPr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755576" y="1131591"/>
            <a:ext cx="3008313" cy="28803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5CD5A4-6E3D-4FBA-BBD8-338D6287F881}" type="slidenum">
              <a:rPr lang="sv-SE"/>
              <a:pPr>
                <a:defRPr/>
              </a:pPr>
              <a:t>‹Nr.›</a:t>
            </a:fld>
            <a:endParaRPr lang="sv-SE"/>
          </a:p>
        </p:txBody>
      </p:sp>
      <p:sp>
        <p:nvSpPr>
          <p:cNvPr id="7" name="Platshållare för innehåll 2"/>
          <p:cNvSpPr>
            <a:spLocks noGrp="1"/>
          </p:cNvSpPr>
          <p:nvPr>
            <p:ph idx="1"/>
          </p:nvPr>
        </p:nvSpPr>
        <p:spPr>
          <a:xfrm>
            <a:off x="3923928" y="195486"/>
            <a:ext cx="4608512" cy="3816424"/>
          </a:xfrm>
        </p:spPr>
        <p:txBody>
          <a:bodyPr/>
          <a:lstStyle>
            <a:lvl1pPr marL="342900" indent="-342900">
              <a:buFont typeface="Wingdings" pitchFamily="2" charset="2"/>
              <a:buChar char="§"/>
              <a:defRPr/>
            </a:lvl1pPr>
            <a:lvl2pPr marL="742950" indent="-285750">
              <a:buFont typeface="Courier New" pitchFamily="49" charset="0"/>
              <a:buChar char="­"/>
              <a:defRPr sz="2000"/>
            </a:lvl2pPr>
            <a:lvl3pPr>
              <a:defRPr sz="1800"/>
            </a:lvl3pPr>
            <a:lvl4pPr marL="1600200" indent="-228600">
              <a:buFont typeface="Courier New" pitchFamily="49" charset="0"/>
              <a:buChar char="o"/>
              <a:defRPr sz="1600"/>
            </a:lvl4pPr>
            <a:lvl5pPr>
              <a:defRPr sz="1400" i="1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3058666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ll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ktangel 12"/>
          <p:cNvSpPr/>
          <p:nvPr userDrawn="1"/>
        </p:nvSpPr>
        <p:spPr>
          <a:xfrm>
            <a:off x="-7620" y="0"/>
            <a:ext cx="915162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1" name="Platshållare för bild 10"/>
          <p:cNvSpPr>
            <a:spLocks noGrp="1"/>
          </p:cNvSpPr>
          <p:nvPr>
            <p:ph type="pic" sz="quarter" idx="10"/>
          </p:nvPr>
        </p:nvSpPr>
        <p:spPr>
          <a:xfrm>
            <a:off x="35496" y="51470"/>
            <a:ext cx="2267744" cy="3003550"/>
          </a:xfrm>
          <a:ln w="50800">
            <a:solidFill>
              <a:schemeClr val="bg1"/>
            </a:solidFill>
            <a:miter lim="800000"/>
          </a:ln>
        </p:spPr>
        <p:txBody>
          <a:bodyPr/>
          <a:lstStyle/>
          <a:p>
            <a:r>
              <a:rPr lang="sv-SE" smtClean="0"/>
              <a:t>Klicka på ikonen för att lägga till en bild</a:t>
            </a:r>
            <a:endParaRPr lang="sv-SE"/>
          </a:p>
        </p:txBody>
      </p:sp>
      <p:sp>
        <p:nvSpPr>
          <p:cNvPr id="15" name="Platshållare för bild 10"/>
          <p:cNvSpPr>
            <a:spLocks noGrp="1"/>
          </p:cNvSpPr>
          <p:nvPr>
            <p:ph type="pic" sz="quarter" idx="11"/>
          </p:nvPr>
        </p:nvSpPr>
        <p:spPr>
          <a:xfrm>
            <a:off x="2267744" y="1275606"/>
            <a:ext cx="2520280" cy="1779662"/>
          </a:xfrm>
          <a:ln w="50800">
            <a:solidFill>
              <a:schemeClr val="bg1"/>
            </a:solidFill>
            <a:miter lim="800000"/>
          </a:ln>
        </p:spPr>
        <p:txBody>
          <a:bodyPr/>
          <a:lstStyle/>
          <a:p>
            <a:r>
              <a:rPr lang="sv-SE" smtClean="0"/>
              <a:t>Klicka på ikonen för att lägga till en bild</a:t>
            </a:r>
            <a:endParaRPr lang="sv-SE"/>
          </a:p>
        </p:txBody>
      </p:sp>
      <p:sp>
        <p:nvSpPr>
          <p:cNvPr id="16" name="Platshållare för bild 10"/>
          <p:cNvSpPr>
            <a:spLocks noGrp="1"/>
          </p:cNvSpPr>
          <p:nvPr>
            <p:ph type="pic" sz="quarter" idx="12"/>
          </p:nvPr>
        </p:nvSpPr>
        <p:spPr>
          <a:xfrm>
            <a:off x="4788024" y="51470"/>
            <a:ext cx="2520280" cy="3003798"/>
          </a:xfrm>
          <a:ln w="50800">
            <a:solidFill>
              <a:schemeClr val="bg1"/>
            </a:solidFill>
            <a:miter lim="800000"/>
          </a:ln>
        </p:spPr>
        <p:txBody>
          <a:bodyPr/>
          <a:lstStyle/>
          <a:p>
            <a:r>
              <a:rPr lang="sv-SE" smtClean="0"/>
              <a:t>Klicka på ikonen för att lägga till en bild</a:t>
            </a:r>
            <a:endParaRPr lang="sv-SE"/>
          </a:p>
        </p:txBody>
      </p:sp>
      <p:sp>
        <p:nvSpPr>
          <p:cNvPr id="17" name="Platshållare för bild 10"/>
          <p:cNvSpPr>
            <a:spLocks noGrp="1"/>
          </p:cNvSpPr>
          <p:nvPr>
            <p:ph type="pic" sz="quarter" idx="13"/>
          </p:nvPr>
        </p:nvSpPr>
        <p:spPr>
          <a:xfrm>
            <a:off x="7164288" y="51470"/>
            <a:ext cx="1944216" cy="1491630"/>
          </a:xfrm>
          <a:ln w="50800">
            <a:solidFill>
              <a:schemeClr val="bg1"/>
            </a:solidFill>
            <a:miter lim="800000"/>
          </a:ln>
        </p:spPr>
        <p:txBody>
          <a:bodyPr/>
          <a:lstStyle/>
          <a:p>
            <a:r>
              <a:rPr lang="sv-SE" smtClean="0"/>
              <a:t>Klicka på ikonen för att lägga till en bild</a:t>
            </a:r>
            <a:endParaRPr lang="sv-SE"/>
          </a:p>
        </p:txBody>
      </p:sp>
      <p:sp>
        <p:nvSpPr>
          <p:cNvPr id="18" name="Platshållare för bild 10"/>
          <p:cNvSpPr>
            <a:spLocks noGrp="1"/>
          </p:cNvSpPr>
          <p:nvPr>
            <p:ph type="pic" sz="quarter" idx="14"/>
          </p:nvPr>
        </p:nvSpPr>
        <p:spPr>
          <a:xfrm>
            <a:off x="6876256" y="1563638"/>
            <a:ext cx="2232248" cy="1491630"/>
          </a:xfrm>
          <a:ln w="50800">
            <a:solidFill>
              <a:schemeClr val="bg1"/>
            </a:solidFill>
            <a:miter lim="800000"/>
          </a:ln>
        </p:spPr>
        <p:txBody>
          <a:bodyPr/>
          <a:lstStyle/>
          <a:p>
            <a:r>
              <a:rPr lang="sv-SE" smtClean="0"/>
              <a:t>Klicka på ikonen för att lägga till en bild</a:t>
            </a:r>
            <a:endParaRPr lang="sv-SE"/>
          </a:p>
        </p:txBody>
      </p:sp>
      <p:sp>
        <p:nvSpPr>
          <p:cNvPr id="19" name="Platshållare för bild 10"/>
          <p:cNvSpPr>
            <a:spLocks noGrp="1"/>
          </p:cNvSpPr>
          <p:nvPr>
            <p:ph type="pic" sz="quarter" idx="15"/>
          </p:nvPr>
        </p:nvSpPr>
        <p:spPr>
          <a:xfrm>
            <a:off x="2051720" y="51470"/>
            <a:ext cx="3024336" cy="1563638"/>
          </a:xfrm>
          <a:ln w="50800">
            <a:solidFill>
              <a:schemeClr val="bg1"/>
            </a:solidFill>
            <a:miter lim="800000"/>
          </a:ln>
        </p:spPr>
        <p:txBody>
          <a:bodyPr/>
          <a:lstStyle/>
          <a:p>
            <a:r>
              <a:rPr lang="sv-SE" smtClean="0"/>
              <a:t>Klicka på ikonen för att lägga till en bild</a:t>
            </a:r>
            <a:endParaRPr lang="sv-SE"/>
          </a:p>
        </p:txBody>
      </p:sp>
      <p:pic>
        <p:nvPicPr>
          <p:cNvPr id="20" name="Picture 2" descr="C:\Users\jopa10130\Dropbox\Smartsign\Kommunhuset\Test infoskärm.pn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28129" y="4083918"/>
            <a:ext cx="1080121" cy="854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763688" y="3147814"/>
            <a:ext cx="5868714" cy="1008112"/>
          </a:xfrm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Brisa" pitchFamily="50" charset="0"/>
              </a:defRPr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7894969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tartsida">
    <p:bg>
      <p:bgPr>
        <a:solidFill>
          <a:srgbClr val="7D00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/>
          <p:cNvSpPr/>
          <p:nvPr/>
        </p:nvSpPr>
        <p:spPr>
          <a:xfrm>
            <a:off x="0" y="0"/>
            <a:ext cx="2555875" cy="5143500"/>
          </a:xfrm>
          <a:prstGeom prst="rect">
            <a:avLst/>
          </a:prstGeom>
          <a:solidFill>
            <a:srgbClr val="D49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>
              <a:solidFill>
                <a:srgbClr val="FFFFFF"/>
              </a:solidFill>
            </a:endParaRPr>
          </a:p>
        </p:txBody>
      </p:sp>
      <p:pic>
        <p:nvPicPr>
          <p:cNvPr id="6" name="Bildobjekt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964" y="3867894"/>
            <a:ext cx="115570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987824" y="1203598"/>
            <a:ext cx="5868714" cy="1656184"/>
          </a:xfrm>
        </p:spPr>
        <p:txBody>
          <a:bodyPr/>
          <a:lstStyle>
            <a:lvl1pPr>
              <a:defRPr sz="4400">
                <a:solidFill>
                  <a:schemeClr val="bg1"/>
                </a:solidFill>
                <a:latin typeface="Brisa" pitchFamily="50" charset="0"/>
              </a:defRPr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987824" y="3075806"/>
            <a:ext cx="5904656" cy="377428"/>
          </a:xfrm>
        </p:spPr>
        <p:txBody>
          <a:bodyPr/>
          <a:lstStyle>
            <a:lvl1pPr marL="0" indent="0" algn="ctr">
              <a:buFontTx/>
              <a:buNone/>
              <a:defRPr sz="1600">
                <a:solidFill>
                  <a:schemeClr val="bg1"/>
                </a:solidFill>
                <a:latin typeface="Futura Std Light" pitchFamily="34" charset="0"/>
              </a:defRPr>
            </a:lvl1pPr>
          </a:lstStyle>
          <a:p>
            <a:r>
              <a:rPr lang="sv-SE" smtClean="0"/>
              <a:t>Klicka här för att ändra format på underrubrik i bakgrunden</a:t>
            </a:r>
            <a:endParaRPr lang="sv-SE" dirty="0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dt" sz="quarter" idx="10"/>
          </p:nvPr>
        </p:nvSpPr>
        <p:spPr>
          <a:xfrm>
            <a:off x="323850" y="4552950"/>
            <a:ext cx="2133600" cy="357188"/>
          </a:xfrm>
        </p:spPr>
        <p:txBody>
          <a:bodyPr/>
          <a:lstStyle>
            <a:lvl1pPr algn="ctr">
              <a:defRPr dirty="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endParaRPr lang="sv-SE">
              <a:solidFill>
                <a:srgbClr val="FFFFFF"/>
              </a:solidFill>
            </a:endParaRPr>
          </a:p>
        </p:txBody>
      </p:sp>
      <p:pic>
        <p:nvPicPr>
          <p:cNvPr id="5" name="Bildobjekt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55625"/>
            <a:ext cx="3743325" cy="362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57347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C6D582-AF1E-4634-8643-5E219A1D854B}" type="slidenum">
              <a:rPr lang="sv-S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sv-SE">
              <a:solidFill>
                <a:srgbClr val="FFFFFF"/>
              </a:solidFill>
            </a:endParaRPr>
          </a:p>
        </p:txBody>
      </p:sp>
      <p:sp>
        <p:nvSpPr>
          <p:cNvPr id="6" name="Platshållare för innehåll 2"/>
          <p:cNvSpPr>
            <a:spLocks noGrp="1"/>
          </p:cNvSpPr>
          <p:nvPr>
            <p:ph idx="1"/>
          </p:nvPr>
        </p:nvSpPr>
        <p:spPr>
          <a:xfrm>
            <a:off x="1115616" y="1131591"/>
            <a:ext cx="7560840" cy="3024336"/>
          </a:xfrm>
        </p:spPr>
        <p:txBody>
          <a:bodyPr/>
          <a:lstStyle>
            <a:lvl1pPr marL="342900" indent="-342900">
              <a:buFont typeface="Wingdings" pitchFamily="2" charset="2"/>
              <a:buChar char="§"/>
              <a:defRPr/>
            </a:lvl1pPr>
            <a:lvl2pPr marL="742950" indent="-285750">
              <a:buFont typeface="Courier New" pitchFamily="49" charset="0"/>
              <a:buChar char="­"/>
              <a:defRPr sz="2000"/>
            </a:lvl2pPr>
            <a:lvl3pPr>
              <a:defRPr sz="1800"/>
            </a:lvl3pPr>
            <a:lvl4pPr marL="1600200" indent="-228600">
              <a:buFont typeface="Courier New" pitchFamily="49" charset="0"/>
              <a:buChar char="o"/>
              <a:defRPr sz="1600"/>
            </a:lvl4pPr>
            <a:lvl5pPr>
              <a:defRPr sz="1400" i="1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5823756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ehåll v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/>
          <p:cNvSpPr/>
          <p:nvPr userDrawn="1"/>
        </p:nvSpPr>
        <p:spPr>
          <a:xfrm>
            <a:off x="2555876" y="0"/>
            <a:ext cx="6588124" cy="51491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>
              <a:solidFill>
                <a:srgbClr val="FFFFFF"/>
              </a:solidFill>
            </a:endParaRP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86F8341-4A28-41DA-8451-71496E028E74}" type="slidenum">
              <a:rPr lang="sv-SE" smtClean="0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sv-SE" dirty="0">
              <a:solidFill>
                <a:srgbClr val="000000"/>
              </a:solidFill>
            </a:endParaRPr>
          </a:p>
        </p:txBody>
      </p:sp>
      <p:sp>
        <p:nvSpPr>
          <p:cNvPr id="7" name="Rektangel 6"/>
          <p:cNvSpPr/>
          <p:nvPr userDrawn="1"/>
        </p:nvSpPr>
        <p:spPr>
          <a:xfrm>
            <a:off x="-22484" y="-1"/>
            <a:ext cx="2578360" cy="5149121"/>
          </a:xfrm>
          <a:prstGeom prst="rect">
            <a:avLst/>
          </a:prstGeom>
          <a:solidFill>
            <a:srgbClr val="7D0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>
              <a:solidFill>
                <a:srgbClr val="FFFFFF"/>
              </a:solidFill>
            </a:endParaRPr>
          </a:p>
        </p:txBody>
      </p:sp>
      <p:pic>
        <p:nvPicPr>
          <p:cNvPr id="8" name="Bildobjekt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60" y="1203598"/>
            <a:ext cx="2339953" cy="2266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Bildobjekt 1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6" y="4004422"/>
            <a:ext cx="1063601" cy="745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ubrik 1"/>
          <p:cNvSpPr>
            <a:spLocks noGrp="1"/>
          </p:cNvSpPr>
          <p:nvPr>
            <p:ph type="title" hasCustomPrompt="1"/>
          </p:nvPr>
        </p:nvSpPr>
        <p:spPr>
          <a:xfrm>
            <a:off x="2843808" y="206375"/>
            <a:ext cx="5842992" cy="857250"/>
          </a:xfrm>
        </p:spPr>
        <p:txBody>
          <a:bodyPr/>
          <a:lstStyle>
            <a:lvl1pPr algn="l">
              <a:defRPr/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15" name="Platshållare för innehåll 2"/>
          <p:cNvSpPr>
            <a:spLocks noGrp="1"/>
          </p:cNvSpPr>
          <p:nvPr>
            <p:ph idx="1"/>
          </p:nvPr>
        </p:nvSpPr>
        <p:spPr>
          <a:xfrm>
            <a:off x="2843808" y="1131590"/>
            <a:ext cx="5832648" cy="3617937"/>
          </a:xfrm>
        </p:spPr>
        <p:txBody>
          <a:bodyPr/>
          <a:lstStyle>
            <a:lvl1pPr marL="342900" indent="-342900">
              <a:buFont typeface="Wingdings" pitchFamily="2" charset="2"/>
              <a:buChar char="§"/>
              <a:defRPr/>
            </a:lvl1pPr>
            <a:lvl2pPr marL="742950" indent="-285750">
              <a:buFont typeface="Courier New" pitchFamily="49" charset="0"/>
              <a:buChar char="­"/>
              <a:defRPr sz="2000"/>
            </a:lvl2pPr>
            <a:lvl3pPr>
              <a:defRPr sz="1800"/>
            </a:lvl3pPr>
            <a:lvl4pPr marL="1600200" indent="-228600">
              <a:buFont typeface="Courier New" pitchFamily="49" charset="0"/>
              <a:buChar char="o"/>
              <a:defRPr sz="1600"/>
            </a:lvl4pPr>
            <a:lvl5pPr>
              <a:defRPr sz="1400" i="1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7308078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ehåll gr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ktangel 9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0000">
                <a:srgbClr val="E9E8E9"/>
              </a:gs>
              <a:gs pos="27000">
                <a:schemeClr val="bg1"/>
              </a:gs>
              <a:gs pos="97000">
                <a:srgbClr val="AEB5B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>
              <a:solidFill>
                <a:srgbClr val="FFFFFF"/>
              </a:solidFill>
            </a:endParaRP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86F8341-4A28-41DA-8451-71496E028E74}" type="slidenum">
              <a:rPr lang="sv-SE" smtClean="0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sv-SE" dirty="0">
              <a:solidFill>
                <a:srgbClr val="000000"/>
              </a:solidFill>
            </a:endParaRPr>
          </a:p>
        </p:txBody>
      </p:sp>
      <p:sp>
        <p:nvSpPr>
          <p:cNvPr id="7" name="Rektangel 6"/>
          <p:cNvSpPr/>
          <p:nvPr userDrawn="1"/>
        </p:nvSpPr>
        <p:spPr>
          <a:xfrm>
            <a:off x="0" y="0"/>
            <a:ext cx="2555875" cy="5143500"/>
          </a:xfrm>
          <a:prstGeom prst="rect">
            <a:avLst/>
          </a:prstGeom>
          <a:solidFill>
            <a:srgbClr val="7D0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>
              <a:solidFill>
                <a:srgbClr val="FFFFFF"/>
              </a:solidFill>
            </a:endParaRPr>
          </a:p>
        </p:txBody>
      </p:sp>
      <p:pic>
        <p:nvPicPr>
          <p:cNvPr id="8" name="Bildobjekt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6" y="4004422"/>
            <a:ext cx="1063601" cy="745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Bildobjekt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046288"/>
            <a:ext cx="3144837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ubrik 1"/>
          <p:cNvSpPr>
            <a:spLocks noGrp="1"/>
          </p:cNvSpPr>
          <p:nvPr>
            <p:ph type="title" hasCustomPrompt="1"/>
          </p:nvPr>
        </p:nvSpPr>
        <p:spPr>
          <a:xfrm>
            <a:off x="2843808" y="206375"/>
            <a:ext cx="5842992" cy="857250"/>
          </a:xfrm>
        </p:spPr>
        <p:txBody>
          <a:bodyPr/>
          <a:lstStyle>
            <a:lvl1pPr algn="l">
              <a:defRPr/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15" name="Platshållare för innehåll 2"/>
          <p:cNvSpPr>
            <a:spLocks noGrp="1"/>
          </p:cNvSpPr>
          <p:nvPr>
            <p:ph idx="1"/>
          </p:nvPr>
        </p:nvSpPr>
        <p:spPr>
          <a:xfrm>
            <a:off x="2843808" y="1131590"/>
            <a:ext cx="5832648" cy="3617937"/>
          </a:xfrm>
        </p:spPr>
        <p:txBody>
          <a:bodyPr/>
          <a:lstStyle>
            <a:lvl1pPr marL="342900" indent="-342900">
              <a:buFont typeface="Wingdings" pitchFamily="2" charset="2"/>
              <a:buChar char="§"/>
              <a:defRPr/>
            </a:lvl1pPr>
            <a:lvl2pPr marL="742950" indent="-285750">
              <a:buFont typeface="Courier New" pitchFamily="49" charset="0"/>
              <a:buChar char="­"/>
              <a:defRPr sz="2000"/>
            </a:lvl2pPr>
            <a:lvl3pPr>
              <a:defRPr sz="1800"/>
            </a:lvl3pPr>
            <a:lvl4pPr marL="1600200" indent="-228600">
              <a:buFont typeface="Courier New" pitchFamily="49" charset="0"/>
              <a:buChar char="o"/>
              <a:defRPr sz="1600"/>
            </a:lvl4pPr>
            <a:lvl5pPr>
              <a:defRPr sz="1400" i="1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pic>
        <p:nvPicPr>
          <p:cNvPr id="9" name="Bildobjekt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32" y="1347614"/>
            <a:ext cx="2252132" cy="2181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9443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ehåll 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7000">
                <a:schemeClr val="bg1"/>
              </a:gs>
              <a:gs pos="97000">
                <a:srgbClr val="D492B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>
              <a:solidFill>
                <a:srgbClr val="FFFFFF"/>
              </a:solidFill>
            </a:endParaRP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86F8341-4A28-41DA-8451-71496E028E74}" type="slidenum">
              <a:rPr lang="sv-SE" smtClean="0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sv-SE" dirty="0">
              <a:solidFill>
                <a:srgbClr val="FFFFFF"/>
              </a:solidFill>
            </a:endParaRPr>
          </a:p>
        </p:txBody>
      </p:sp>
      <p:sp>
        <p:nvSpPr>
          <p:cNvPr id="7" name="Rektangel 6"/>
          <p:cNvSpPr/>
          <p:nvPr userDrawn="1"/>
        </p:nvSpPr>
        <p:spPr>
          <a:xfrm>
            <a:off x="0" y="0"/>
            <a:ext cx="2555875" cy="5143500"/>
          </a:xfrm>
          <a:prstGeom prst="rect">
            <a:avLst/>
          </a:prstGeom>
          <a:solidFill>
            <a:srgbClr val="7D0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>
              <a:solidFill>
                <a:srgbClr val="FFFFFF"/>
              </a:solidFill>
            </a:endParaRPr>
          </a:p>
        </p:txBody>
      </p:sp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2843808" y="206375"/>
            <a:ext cx="5842992" cy="857250"/>
          </a:xfrm>
        </p:spPr>
        <p:txBody>
          <a:bodyPr/>
          <a:lstStyle>
            <a:lvl1pPr algn="l">
              <a:defRPr/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pic>
        <p:nvPicPr>
          <p:cNvPr id="8" name="Bildobjekt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6" y="4004422"/>
            <a:ext cx="1063601" cy="745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latshållare för innehåll 2"/>
          <p:cNvSpPr>
            <a:spLocks noGrp="1"/>
          </p:cNvSpPr>
          <p:nvPr>
            <p:ph idx="1"/>
          </p:nvPr>
        </p:nvSpPr>
        <p:spPr>
          <a:xfrm>
            <a:off x="2843808" y="1131590"/>
            <a:ext cx="5832648" cy="3617937"/>
          </a:xfrm>
        </p:spPr>
        <p:txBody>
          <a:bodyPr/>
          <a:lstStyle>
            <a:lvl1pPr marL="342900" indent="-342900">
              <a:buFont typeface="Wingdings" pitchFamily="2" charset="2"/>
              <a:buChar char="§"/>
              <a:defRPr/>
            </a:lvl1pPr>
            <a:lvl2pPr marL="742950" indent="-285750">
              <a:buFont typeface="Courier New" pitchFamily="49" charset="0"/>
              <a:buChar char="­"/>
              <a:defRPr sz="2000"/>
            </a:lvl2pPr>
            <a:lvl3pPr>
              <a:defRPr sz="1800"/>
            </a:lvl3pPr>
            <a:lvl4pPr marL="1600200" indent="-228600">
              <a:buFont typeface="Courier New" pitchFamily="49" charset="0"/>
              <a:buChar char="o"/>
              <a:defRPr sz="1600"/>
            </a:lvl4pPr>
            <a:lvl5pPr>
              <a:defRPr sz="1400" i="1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pic>
        <p:nvPicPr>
          <p:cNvPr id="6" name="Bildobjekt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32" y="1347614"/>
            <a:ext cx="2252132" cy="2181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54651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/>
          <p:cNvSpPr/>
          <p:nvPr/>
        </p:nvSpPr>
        <p:spPr>
          <a:xfrm>
            <a:off x="-36513" y="0"/>
            <a:ext cx="9180513" cy="5143500"/>
          </a:xfrm>
          <a:prstGeom prst="rect">
            <a:avLst/>
          </a:prstGeom>
          <a:solidFill>
            <a:srgbClr val="D49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>
              <a:solidFill>
                <a:srgbClr val="FFFFFF"/>
              </a:solidFill>
            </a:endParaRPr>
          </a:p>
        </p:txBody>
      </p:sp>
      <p:sp>
        <p:nvSpPr>
          <p:cNvPr id="5" name="Rektangel 4"/>
          <p:cNvSpPr/>
          <p:nvPr userDrawn="1"/>
        </p:nvSpPr>
        <p:spPr>
          <a:xfrm>
            <a:off x="2484438" y="0"/>
            <a:ext cx="6659562" cy="5143500"/>
          </a:xfrm>
          <a:prstGeom prst="rect">
            <a:avLst/>
          </a:prstGeom>
          <a:solidFill>
            <a:srgbClr val="7D0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>
              <a:solidFill>
                <a:srgbClr val="FFFFFF"/>
              </a:solidFill>
            </a:endParaRPr>
          </a:p>
        </p:txBody>
      </p:sp>
      <p:pic>
        <p:nvPicPr>
          <p:cNvPr id="6" name="Picture 2" descr="C:\Users\jopa10130\Desktop\Skrivbord\svedala_logoCMYK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933825"/>
            <a:ext cx="1017588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2699792" y="2715766"/>
            <a:ext cx="6192688" cy="1021556"/>
          </a:xfrm>
        </p:spPr>
        <p:txBody>
          <a:bodyPr anchor="t"/>
          <a:lstStyle>
            <a:lvl1pPr algn="l">
              <a:defRPr sz="3600" b="0" cap="all">
                <a:solidFill>
                  <a:schemeClr val="bg1"/>
                </a:solidFill>
              </a:defRPr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2699792" y="1563638"/>
            <a:ext cx="6192688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518D0F-CD92-4390-ACF5-F7DCBEF3AF30}" type="slidenum">
              <a:rPr lang="sv-S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sv-SE">
              <a:solidFill>
                <a:srgbClr val="FFFFFF"/>
              </a:solidFill>
            </a:endParaRPr>
          </a:p>
        </p:txBody>
      </p:sp>
      <p:pic>
        <p:nvPicPr>
          <p:cNvPr id="9" name="Bildobjekt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27" y="1291894"/>
            <a:ext cx="2097718" cy="2032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83679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sida 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ktangel 11"/>
          <p:cNvSpPr/>
          <p:nvPr userDrawn="1"/>
        </p:nvSpPr>
        <p:spPr>
          <a:xfrm>
            <a:off x="-36513" y="0"/>
            <a:ext cx="9180513" cy="5143500"/>
          </a:xfrm>
          <a:prstGeom prst="rect">
            <a:avLst/>
          </a:prstGeom>
          <a:solidFill>
            <a:srgbClr val="D49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>
              <a:solidFill>
                <a:srgbClr val="FFFFFF"/>
              </a:solidFill>
            </a:endParaRP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86F8341-4A28-41DA-8451-71496E028E74}" type="slidenum">
              <a:rPr lang="sv-SE" smtClean="0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sv-SE" dirty="0">
              <a:solidFill>
                <a:srgbClr val="000000"/>
              </a:solidFill>
            </a:endParaRPr>
          </a:p>
        </p:txBody>
      </p:sp>
      <p:sp>
        <p:nvSpPr>
          <p:cNvPr id="7" name="Rektangel 6"/>
          <p:cNvSpPr/>
          <p:nvPr userDrawn="1"/>
        </p:nvSpPr>
        <p:spPr>
          <a:xfrm>
            <a:off x="0" y="0"/>
            <a:ext cx="2555875" cy="5143500"/>
          </a:xfrm>
          <a:prstGeom prst="rect">
            <a:avLst/>
          </a:prstGeom>
          <a:solidFill>
            <a:srgbClr val="7D0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>
              <a:solidFill>
                <a:srgbClr val="FFFFFF"/>
              </a:solidFill>
            </a:endParaRPr>
          </a:p>
        </p:txBody>
      </p:sp>
      <p:pic>
        <p:nvPicPr>
          <p:cNvPr id="8" name="Bildobjekt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6" y="4004422"/>
            <a:ext cx="1063601" cy="745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ubrik 1"/>
          <p:cNvSpPr>
            <a:spLocks noGrp="1"/>
          </p:cNvSpPr>
          <p:nvPr>
            <p:ph type="title"/>
          </p:nvPr>
        </p:nvSpPr>
        <p:spPr>
          <a:xfrm>
            <a:off x="2699792" y="2715766"/>
            <a:ext cx="6192688" cy="1021556"/>
          </a:xfrm>
        </p:spPr>
        <p:txBody>
          <a:bodyPr anchor="t"/>
          <a:lstStyle>
            <a:lvl1pPr algn="l">
              <a:defRPr sz="3600" b="0" cap="all">
                <a:solidFill>
                  <a:schemeClr val="tx1"/>
                </a:solidFill>
              </a:defRPr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11" name="Platshållare för text 2"/>
          <p:cNvSpPr>
            <a:spLocks noGrp="1"/>
          </p:cNvSpPr>
          <p:nvPr>
            <p:ph type="body" idx="1"/>
          </p:nvPr>
        </p:nvSpPr>
        <p:spPr>
          <a:xfrm>
            <a:off x="2699792" y="1563638"/>
            <a:ext cx="6192688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pic>
        <p:nvPicPr>
          <p:cNvPr id="13" name="Bildobjekt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27" y="1291894"/>
            <a:ext cx="2097718" cy="2032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73191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änsterbild - rubrik och innehål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ktangel 9"/>
          <p:cNvSpPr/>
          <p:nvPr userDrawn="1"/>
        </p:nvSpPr>
        <p:spPr>
          <a:xfrm>
            <a:off x="2555776" y="-20538"/>
            <a:ext cx="6600924" cy="5186154"/>
          </a:xfrm>
          <a:prstGeom prst="rect">
            <a:avLst/>
          </a:prstGeom>
          <a:solidFill>
            <a:srgbClr val="7D0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>
              <a:solidFill>
                <a:srgbClr val="FFFFFF"/>
              </a:solidFill>
            </a:endParaRP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86F8341-4A28-41DA-8451-71496E028E74}" type="slidenum">
              <a:rPr lang="sv-SE" smtClean="0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sv-SE">
              <a:solidFill>
                <a:srgbClr val="FFFFFF"/>
              </a:solidFill>
            </a:endParaRPr>
          </a:p>
        </p:txBody>
      </p:sp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2987824" y="206375"/>
            <a:ext cx="5832648" cy="857250"/>
          </a:xfrm>
        </p:spPr>
        <p:txBody>
          <a:bodyPr/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18" name="Rektangel 17"/>
          <p:cNvSpPr/>
          <p:nvPr userDrawn="1"/>
        </p:nvSpPr>
        <p:spPr>
          <a:xfrm>
            <a:off x="0" y="-20538"/>
            <a:ext cx="2555776" cy="5186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sp>
        <p:nvSpPr>
          <p:cNvPr id="20" name="Platshållare för bild 19"/>
          <p:cNvSpPr>
            <a:spLocks noGrp="1"/>
          </p:cNvSpPr>
          <p:nvPr>
            <p:ph type="pic" sz="quarter" idx="14"/>
          </p:nvPr>
        </p:nvSpPr>
        <p:spPr>
          <a:xfrm>
            <a:off x="0" y="-20638"/>
            <a:ext cx="2555875" cy="5186363"/>
          </a:xfrm>
        </p:spPr>
        <p:txBody>
          <a:bodyPr/>
          <a:lstStyle/>
          <a:p>
            <a:r>
              <a:rPr lang="sv-SE" smtClean="0"/>
              <a:t>Klicka på ikonen för att lägga till en bild</a:t>
            </a:r>
            <a:endParaRPr lang="sv-SE"/>
          </a:p>
        </p:txBody>
      </p:sp>
      <p:sp>
        <p:nvSpPr>
          <p:cNvPr id="11" name="Platshållare för innehåll 2"/>
          <p:cNvSpPr>
            <a:spLocks noGrp="1"/>
          </p:cNvSpPr>
          <p:nvPr>
            <p:ph idx="1"/>
          </p:nvPr>
        </p:nvSpPr>
        <p:spPr>
          <a:xfrm>
            <a:off x="2987824" y="1203597"/>
            <a:ext cx="5904656" cy="3456385"/>
          </a:xfrm>
        </p:spPr>
        <p:txBody>
          <a:bodyPr/>
          <a:lstStyle>
            <a:lvl1pPr marL="342900" indent="-342900">
              <a:buClr>
                <a:schemeClr val="bg1"/>
              </a:buClr>
              <a:buFont typeface="Wingdings" pitchFamily="2" charset="2"/>
              <a:buChar char="§"/>
              <a:defRPr>
                <a:solidFill>
                  <a:schemeClr val="bg1"/>
                </a:solidFill>
              </a:defRPr>
            </a:lvl1pPr>
            <a:lvl2pPr marL="742950" indent="-285750">
              <a:buClr>
                <a:schemeClr val="bg1"/>
              </a:buClr>
              <a:buFont typeface="Courier New" pitchFamily="49" charset="0"/>
              <a:buChar char="­"/>
              <a:defRPr sz="200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bg1"/>
                </a:solidFill>
              </a:defRPr>
            </a:lvl3pPr>
            <a:lvl4pPr marL="1600200" indent="-228600">
              <a:buClr>
                <a:schemeClr val="bg1"/>
              </a:buClr>
              <a:buFont typeface="Courier New" pitchFamily="49" charset="0"/>
              <a:buChar char="o"/>
              <a:defRPr sz="1600"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 sz="14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2896932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ögerbild - rubrik och innehål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ktangel 9"/>
          <p:cNvSpPr/>
          <p:nvPr userDrawn="1"/>
        </p:nvSpPr>
        <p:spPr>
          <a:xfrm>
            <a:off x="0" y="-7580"/>
            <a:ext cx="6600924" cy="5186154"/>
          </a:xfrm>
          <a:prstGeom prst="rect">
            <a:avLst/>
          </a:prstGeom>
          <a:solidFill>
            <a:srgbClr val="7D0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>
              <a:solidFill>
                <a:srgbClr val="FFFFFF"/>
              </a:solidFill>
            </a:endParaRP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86F8341-4A28-41DA-8451-71496E028E74}" type="slidenum">
              <a:rPr lang="sv-SE" smtClean="0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sv-SE">
              <a:solidFill>
                <a:srgbClr val="FFFFFF"/>
              </a:solidFill>
            </a:endParaRPr>
          </a:p>
        </p:txBody>
      </p:sp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467544" y="195486"/>
            <a:ext cx="5832648" cy="857250"/>
          </a:xfrm>
        </p:spPr>
        <p:txBody>
          <a:bodyPr/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18" name="Rektangel 17"/>
          <p:cNvSpPr/>
          <p:nvPr userDrawn="1"/>
        </p:nvSpPr>
        <p:spPr>
          <a:xfrm>
            <a:off x="6588224" y="-7580"/>
            <a:ext cx="2555776" cy="5186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sp>
        <p:nvSpPr>
          <p:cNvPr id="20" name="Platshållare för bild 19"/>
          <p:cNvSpPr>
            <a:spLocks noGrp="1"/>
          </p:cNvSpPr>
          <p:nvPr>
            <p:ph type="pic" sz="quarter" idx="14"/>
          </p:nvPr>
        </p:nvSpPr>
        <p:spPr>
          <a:xfrm>
            <a:off x="6600924" y="0"/>
            <a:ext cx="2555875" cy="5186363"/>
          </a:xfrm>
        </p:spPr>
        <p:txBody>
          <a:bodyPr/>
          <a:lstStyle/>
          <a:p>
            <a:r>
              <a:rPr lang="sv-SE" smtClean="0"/>
              <a:t>Klicka på ikonen för att lägga till en bild</a:t>
            </a:r>
            <a:endParaRPr lang="sv-SE"/>
          </a:p>
        </p:txBody>
      </p:sp>
      <p:sp>
        <p:nvSpPr>
          <p:cNvPr id="11" name="Platshållare för innehåll 2"/>
          <p:cNvSpPr>
            <a:spLocks noGrp="1"/>
          </p:cNvSpPr>
          <p:nvPr>
            <p:ph idx="1"/>
          </p:nvPr>
        </p:nvSpPr>
        <p:spPr>
          <a:xfrm>
            <a:off x="432048" y="1216555"/>
            <a:ext cx="5904656" cy="3456385"/>
          </a:xfrm>
        </p:spPr>
        <p:txBody>
          <a:bodyPr/>
          <a:lstStyle>
            <a:lvl1pPr marL="342900" indent="-342900">
              <a:buClr>
                <a:schemeClr val="bg1"/>
              </a:buClr>
              <a:buFont typeface="Wingdings" pitchFamily="2" charset="2"/>
              <a:buChar char="§"/>
              <a:defRPr>
                <a:solidFill>
                  <a:schemeClr val="bg1"/>
                </a:solidFill>
              </a:defRPr>
            </a:lvl1pPr>
            <a:lvl2pPr marL="742950" indent="-285750">
              <a:buClr>
                <a:schemeClr val="bg1"/>
              </a:buClr>
              <a:buFont typeface="Courier New" pitchFamily="49" charset="0"/>
              <a:buChar char="­"/>
              <a:defRPr sz="200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bg1"/>
                </a:solidFill>
              </a:defRPr>
            </a:lvl3pPr>
            <a:lvl4pPr marL="1600200" indent="-228600">
              <a:buClr>
                <a:schemeClr val="bg1"/>
              </a:buClr>
              <a:buFont typeface="Courier New" pitchFamily="49" charset="0"/>
              <a:buChar char="o"/>
              <a:defRPr sz="1600"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 sz="14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4427942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ilder 1:2">
    <p:bg>
      <p:bgPr>
        <a:solidFill>
          <a:srgbClr val="7D00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objekt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227934"/>
            <a:ext cx="950124" cy="665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latshållare för bild 2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3059832" cy="386789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 smtClean="0"/>
              <a:t>Klicka på ikonen för att lägga till en bild</a:t>
            </a:r>
            <a:endParaRPr lang="sv-SE" dirty="0"/>
          </a:p>
        </p:txBody>
      </p:sp>
      <p:sp>
        <p:nvSpPr>
          <p:cNvPr id="10" name="Platshållare för bild 2"/>
          <p:cNvSpPr>
            <a:spLocks noGrp="1"/>
          </p:cNvSpPr>
          <p:nvPr>
            <p:ph type="pic" sz="quarter" idx="11"/>
          </p:nvPr>
        </p:nvSpPr>
        <p:spPr>
          <a:xfrm>
            <a:off x="3059832" y="0"/>
            <a:ext cx="6084168" cy="386789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 smtClean="0"/>
              <a:t>Klicka på ikonen för att lägga till en bild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2227239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ilder 1:1">
    <p:bg>
      <p:bgPr>
        <a:solidFill>
          <a:srgbClr val="7D00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objekt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227934"/>
            <a:ext cx="950124" cy="665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latshållare för bild 2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2000" cy="386789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 smtClean="0"/>
              <a:t>Klicka på ikonen för att lägga till en bild</a:t>
            </a:r>
            <a:endParaRPr lang="sv-SE" dirty="0"/>
          </a:p>
        </p:txBody>
      </p:sp>
      <p:sp>
        <p:nvSpPr>
          <p:cNvPr id="10" name="Platshållare för bild 2"/>
          <p:cNvSpPr>
            <a:spLocks noGrp="1"/>
          </p:cNvSpPr>
          <p:nvPr>
            <p:ph type="pic" sz="quarter" idx="11"/>
          </p:nvPr>
        </p:nvSpPr>
        <p:spPr>
          <a:xfrm>
            <a:off x="4572000" y="0"/>
            <a:ext cx="4572000" cy="386789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 smtClean="0"/>
              <a:t>Klicka på ikonen för att lägga till en bild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8232876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ilder 2:1">
    <p:bg>
      <p:bgPr>
        <a:solidFill>
          <a:srgbClr val="7D00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objekt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227934"/>
            <a:ext cx="950124" cy="665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latshållare för bild 2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796136" cy="386789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 smtClean="0"/>
              <a:t>Klicka på ikonen för att lägga till en bild</a:t>
            </a:r>
            <a:endParaRPr lang="sv-SE" dirty="0"/>
          </a:p>
        </p:txBody>
      </p:sp>
      <p:sp>
        <p:nvSpPr>
          <p:cNvPr id="10" name="Platshållare för bild 2"/>
          <p:cNvSpPr>
            <a:spLocks noGrp="1"/>
          </p:cNvSpPr>
          <p:nvPr>
            <p:ph type="pic" sz="quarter" idx="11"/>
          </p:nvPr>
        </p:nvSpPr>
        <p:spPr>
          <a:xfrm>
            <a:off x="5796136" y="0"/>
            <a:ext cx="3347864" cy="386789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 smtClean="0"/>
              <a:t>Klicka på ikonen för att lägga till en bild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296640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till hög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/>
          <p:cNvSpPr/>
          <p:nvPr userDrawn="1"/>
        </p:nvSpPr>
        <p:spPr>
          <a:xfrm>
            <a:off x="2555876" y="0"/>
            <a:ext cx="6588124" cy="51491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>
              <a:solidFill>
                <a:srgbClr val="FFFFFF"/>
              </a:solidFill>
            </a:endParaRPr>
          </a:p>
        </p:txBody>
      </p:sp>
      <p:sp>
        <p:nvSpPr>
          <p:cNvPr id="6" name="Platshållare för bild 5"/>
          <p:cNvSpPr>
            <a:spLocks noGrp="1"/>
          </p:cNvSpPr>
          <p:nvPr>
            <p:ph type="pic" sz="quarter" idx="12"/>
          </p:nvPr>
        </p:nvSpPr>
        <p:spPr>
          <a:xfrm>
            <a:off x="2555876" y="-1"/>
            <a:ext cx="6588123" cy="5149121"/>
          </a:xfrm>
        </p:spPr>
        <p:txBody>
          <a:bodyPr/>
          <a:lstStyle/>
          <a:p>
            <a:r>
              <a:rPr lang="sv-SE" smtClean="0"/>
              <a:t>Klicka på ikonen för att lägga till en bild</a:t>
            </a:r>
            <a:endParaRPr lang="sv-SE" dirty="0"/>
          </a:p>
        </p:txBody>
      </p:sp>
      <p:sp>
        <p:nvSpPr>
          <p:cNvPr id="7" name="Rektangel 6"/>
          <p:cNvSpPr/>
          <p:nvPr userDrawn="1"/>
        </p:nvSpPr>
        <p:spPr>
          <a:xfrm>
            <a:off x="-22484" y="-1"/>
            <a:ext cx="2578360" cy="5149121"/>
          </a:xfrm>
          <a:prstGeom prst="rect">
            <a:avLst/>
          </a:prstGeom>
          <a:solidFill>
            <a:srgbClr val="7D0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>
              <a:solidFill>
                <a:srgbClr val="FFFFFF"/>
              </a:solidFill>
            </a:endParaRPr>
          </a:p>
        </p:txBody>
      </p:sp>
      <p:pic>
        <p:nvPicPr>
          <p:cNvPr id="11" name="Bildobjekt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" y="3939902"/>
            <a:ext cx="115570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16528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till vän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/>
          <p:cNvSpPr/>
          <p:nvPr userDrawn="1"/>
        </p:nvSpPr>
        <p:spPr>
          <a:xfrm>
            <a:off x="2555876" y="0"/>
            <a:ext cx="6588124" cy="51491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>
              <a:solidFill>
                <a:srgbClr val="FFFFFF"/>
              </a:solidFill>
            </a:endParaRP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86F8341-4A28-41DA-8451-71496E028E74}" type="slidenum">
              <a:rPr lang="sv-SE" smtClean="0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sv-SE">
              <a:solidFill>
                <a:srgbClr val="FFFFFF"/>
              </a:solidFill>
            </a:endParaRPr>
          </a:p>
        </p:txBody>
      </p:sp>
      <p:sp>
        <p:nvSpPr>
          <p:cNvPr id="6" name="Platshållare för bild 5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6569088" cy="5149121"/>
          </a:xfrm>
        </p:spPr>
        <p:txBody>
          <a:bodyPr/>
          <a:lstStyle/>
          <a:p>
            <a:r>
              <a:rPr lang="sv-SE" smtClean="0"/>
              <a:t>Klicka på ikonen för att lägga till en bild</a:t>
            </a:r>
            <a:endParaRPr lang="sv-SE"/>
          </a:p>
        </p:txBody>
      </p:sp>
      <p:sp>
        <p:nvSpPr>
          <p:cNvPr id="7" name="Rektangel 6"/>
          <p:cNvSpPr/>
          <p:nvPr userDrawn="1"/>
        </p:nvSpPr>
        <p:spPr>
          <a:xfrm>
            <a:off x="6565640" y="0"/>
            <a:ext cx="2614872" cy="5149121"/>
          </a:xfrm>
          <a:prstGeom prst="rect">
            <a:avLst/>
          </a:prstGeom>
          <a:solidFill>
            <a:srgbClr val="7D0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>
              <a:solidFill>
                <a:srgbClr val="FFFFFF"/>
              </a:solidFill>
            </a:endParaRPr>
          </a:p>
        </p:txBody>
      </p:sp>
      <p:pic>
        <p:nvPicPr>
          <p:cNvPr id="8" name="Bildobjekt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0891" y="843558"/>
            <a:ext cx="2304369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Bildobjekt 1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6970" y="3957404"/>
            <a:ext cx="115570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87136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E11B6-0C48-481D-89A5-A208251CE205}" type="slidenum">
              <a:rPr lang="sv-S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sv-SE">
              <a:solidFill>
                <a:srgbClr val="FFFFFF"/>
              </a:solidFill>
            </a:endParaRPr>
          </a:p>
        </p:txBody>
      </p:sp>
      <p:sp>
        <p:nvSpPr>
          <p:cNvPr id="7" name="Platshållare för innehåll 2"/>
          <p:cNvSpPr>
            <a:spLocks noGrp="1"/>
          </p:cNvSpPr>
          <p:nvPr>
            <p:ph idx="1"/>
          </p:nvPr>
        </p:nvSpPr>
        <p:spPr>
          <a:xfrm>
            <a:off x="1115616" y="1131590"/>
            <a:ext cx="3456384" cy="2952328"/>
          </a:xfrm>
        </p:spPr>
        <p:txBody>
          <a:bodyPr/>
          <a:lstStyle>
            <a:lvl1pPr marL="342900" indent="-342900">
              <a:buFont typeface="Wingdings" pitchFamily="2" charset="2"/>
              <a:buChar char="§"/>
              <a:defRPr/>
            </a:lvl1pPr>
            <a:lvl2pPr marL="742950" indent="-285750">
              <a:buFont typeface="Courier New" pitchFamily="49" charset="0"/>
              <a:buChar char="­"/>
              <a:defRPr sz="2000"/>
            </a:lvl2pPr>
            <a:lvl3pPr>
              <a:defRPr sz="1800"/>
            </a:lvl3pPr>
            <a:lvl4pPr marL="1600200" indent="-228600">
              <a:buFont typeface="Courier New" pitchFamily="49" charset="0"/>
              <a:buChar char="o"/>
              <a:defRPr sz="1600"/>
            </a:lvl4pPr>
            <a:lvl5pPr>
              <a:defRPr sz="1400" i="1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sp>
        <p:nvSpPr>
          <p:cNvPr id="9" name="Platshållare för innehåll 2"/>
          <p:cNvSpPr>
            <a:spLocks noGrp="1"/>
          </p:cNvSpPr>
          <p:nvPr>
            <p:ph idx="12"/>
          </p:nvPr>
        </p:nvSpPr>
        <p:spPr>
          <a:xfrm>
            <a:off x="4860032" y="1131590"/>
            <a:ext cx="3456384" cy="2952328"/>
          </a:xfrm>
        </p:spPr>
        <p:txBody>
          <a:bodyPr/>
          <a:lstStyle>
            <a:lvl1pPr marL="342900" indent="-342900">
              <a:buFont typeface="Wingdings" pitchFamily="2" charset="2"/>
              <a:buChar char="§"/>
              <a:defRPr/>
            </a:lvl1pPr>
            <a:lvl2pPr marL="742950" indent="-285750">
              <a:buFont typeface="Courier New" pitchFamily="49" charset="0"/>
              <a:buChar char="­"/>
              <a:defRPr sz="2000"/>
            </a:lvl2pPr>
            <a:lvl3pPr>
              <a:defRPr sz="1800"/>
            </a:lvl3pPr>
            <a:lvl4pPr marL="1600200" indent="-228600">
              <a:buFont typeface="Courier New" pitchFamily="49" charset="0"/>
              <a:buChar char="o"/>
              <a:defRPr sz="1600"/>
            </a:lvl4pPr>
            <a:lvl5pPr>
              <a:defRPr sz="1400" i="1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77030570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innehållsdelar med under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590872" y="205979"/>
            <a:ext cx="8229600" cy="857250"/>
          </a:xfrm>
        </p:spPr>
        <p:txBody>
          <a:bodyPr/>
          <a:lstStyle>
            <a:lvl1pPr algn="l">
              <a:defRPr/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 hasCustomPrompt="1"/>
          </p:nvPr>
        </p:nvSpPr>
        <p:spPr>
          <a:xfrm>
            <a:off x="601216" y="1059582"/>
            <a:ext cx="4040188" cy="648072"/>
          </a:xfrm>
        </p:spPr>
        <p:txBody>
          <a:bodyPr anchor="b"/>
          <a:lstStyle>
            <a:lvl1pPr marL="0" indent="0">
              <a:buNone/>
              <a:defRPr sz="1800" b="0"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dirty="0" smtClean="0"/>
              <a:t>KLICKA HÄR FÖR ATT ÄNDRA FORMAT PÅ BAKGRUNDSTEXTEN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1657BA-3757-4620-9914-5A24EDF7A1DF}" type="slidenum">
              <a:rPr lang="sv-S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sv-SE">
              <a:solidFill>
                <a:srgbClr val="FFFFFF"/>
              </a:solidFill>
            </a:endParaRPr>
          </a:p>
        </p:txBody>
      </p:sp>
      <p:sp>
        <p:nvSpPr>
          <p:cNvPr id="11" name="Platshållare för innehåll 2"/>
          <p:cNvSpPr>
            <a:spLocks noGrp="1"/>
          </p:cNvSpPr>
          <p:nvPr>
            <p:ph idx="14"/>
          </p:nvPr>
        </p:nvSpPr>
        <p:spPr>
          <a:xfrm>
            <a:off x="601216" y="1779662"/>
            <a:ext cx="4032448" cy="2376264"/>
          </a:xfrm>
        </p:spPr>
        <p:txBody>
          <a:bodyPr/>
          <a:lstStyle>
            <a:lvl1pPr marL="342900" indent="-342900">
              <a:buFont typeface="Wingdings" pitchFamily="2" charset="2"/>
              <a:buChar char="§"/>
              <a:defRPr/>
            </a:lvl1pPr>
            <a:lvl2pPr marL="742950" indent="-285750">
              <a:buFont typeface="Courier New" pitchFamily="49" charset="0"/>
              <a:buChar char="­"/>
              <a:defRPr sz="2000"/>
            </a:lvl2pPr>
            <a:lvl3pPr>
              <a:defRPr sz="1800"/>
            </a:lvl3pPr>
            <a:lvl4pPr marL="1600200" indent="-228600">
              <a:buFont typeface="Courier New" pitchFamily="49" charset="0"/>
              <a:buChar char="o"/>
              <a:defRPr sz="1600"/>
            </a:lvl4pPr>
            <a:lvl5pPr>
              <a:defRPr sz="1400" i="1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sp>
        <p:nvSpPr>
          <p:cNvPr id="13" name="Platshållare för innehåll 2"/>
          <p:cNvSpPr>
            <a:spLocks noGrp="1"/>
          </p:cNvSpPr>
          <p:nvPr>
            <p:ph idx="16"/>
          </p:nvPr>
        </p:nvSpPr>
        <p:spPr>
          <a:xfrm>
            <a:off x="4777680" y="1779662"/>
            <a:ext cx="4032448" cy="2376264"/>
          </a:xfrm>
        </p:spPr>
        <p:txBody>
          <a:bodyPr/>
          <a:lstStyle>
            <a:lvl1pPr marL="342900" indent="-342900">
              <a:buFont typeface="Wingdings" pitchFamily="2" charset="2"/>
              <a:buChar char="§"/>
              <a:defRPr/>
            </a:lvl1pPr>
            <a:lvl2pPr marL="742950" indent="-285750">
              <a:buFont typeface="Courier New" pitchFamily="49" charset="0"/>
              <a:buChar char="­"/>
              <a:defRPr sz="2000"/>
            </a:lvl2pPr>
            <a:lvl3pPr>
              <a:defRPr sz="1800"/>
            </a:lvl3pPr>
            <a:lvl4pPr marL="1600200" indent="-228600">
              <a:buFont typeface="Courier New" pitchFamily="49" charset="0"/>
              <a:buChar char="o"/>
              <a:defRPr sz="1600"/>
            </a:lvl4pPr>
            <a:lvl5pPr>
              <a:defRPr sz="1400" i="1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sp>
        <p:nvSpPr>
          <p:cNvPr id="14" name="Platshållare för text 2"/>
          <p:cNvSpPr>
            <a:spLocks noGrp="1"/>
          </p:cNvSpPr>
          <p:nvPr>
            <p:ph type="body" idx="17" hasCustomPrompt="1"/>
          </p:nvPr>
        </p:nvSpPr>
        <p:spPr>
          <a:xfrm>
            <a:off x="4777680" y="1059582"/>
            <a:ext cx="4040188" cy="648072"/>
          </a:xfrm>
        </p:spPr>
        <p:txBody>
          <a:bodyPr anchor="b"/>
          <a:lstStyle>
            <a:lvl1pPr marL="0" indent="0">
              <a:buNone/>
              <a:defRPr sz="1800" b="0"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dirty="0" smtClean="0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86240531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A0D10-3D37-4956-9635-41424A0B8649}" type="slidenum">
              <a:rPr lang="sv-S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sv-SE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57538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917BF-F939-4D62-B94E-86C8B89977A9}" type="slidenum">
              <a:rPr lang="sv-S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sv-SE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857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, ingress,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755576" y="195486"/>
            <a:ext cx="3008313" cy="871538"/>
          </a:xfrm>
        </p:spPr>
        <p:txBody>
          <a:bodyPr anchor="b"/>
          <a:lstStyle>
            <a:lvl1pPr algn="l">
              <a:defRPr sz="2000" b="0">
                <a:latin typeface="+mn-lt"/>
              </a:defRPr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755576" y="1131591"/>
            <a:ext cx="3008313" cy="28803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5CD5A4-6E3D-4FBA-BBD8-338D6287F881}" type="slidenum">
              <a:rPr lang="sv-S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sv-SE">
              <a:solidFill>
                <a:srgbClr val="FFFFFF"/>
              </a:solidFill>
            </a:endParaRPr>
          </a:p>
        </p:txBody>
      </p:sp>
      <p:sp>
        <p:nvSpPr>
          <p:cNvPr id="7" name="Platshållare för innehåll 2"/>
          <p:cNvSpPr>
            <a:spLocks noGrp="1"/>
          </p:cNvSpPr>
          <p:nvPr>
            <p:ph idx="1"/>
          </p:nvPr>
        </p:nvSpPr>
        <p:spPr>
          <a:xfrm>
            <a:off x="3923928" y="195486"/>
            <a:ext cx="4608512" cy="3816424"/>
          </a:xfrm>
        </p:spPr>
        <p:txBody>
          <a:bodyPr/>
          <a:lstStyle>
            <a:lvl1pPr marL="342900" indent="-342900">
              <a:buFont typeface="Wingdings" pitchFamily="2" charset="2"/>
              <a:buChar char="§"/>
              <a:defRPr/>
            </a:lvl1pPr>
            <a:lvl2pPr marL="742950" indent="-285750">
              <a:buFont typeface="Courier New" pitchFamily="49" charset="0"/>
              <a:buChar char="­"/>
              <a:defRPr sz="2000"/>
            </a:lvl2pPr>
            <a:lvl3pPr>
              <a:defRPr sz="1800"/>
            </a:lvl3pPr>
            <a:lvl4pPr marL="1600200" indent="-228600">
              <a:buFont typeface="Courier New" pitchFamily="49" charset="0"/>
              <a:buChar char="o"/>
              <a:defRPr sz="1600"/>
            </a:lvl4pPr>
            <a:lvl5pPr>
              <a:defRPr sz="1400" i="1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50478631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ll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ktangel 12"/>
          <p:cNvSpPr/>
          <p:nvPr userDrawn="1"/>
        </p:nvSpPr>
        <p:spPr>
          <a:xfrm>
            <a:off x="-7620" y="0"/>
            <a:ext cx="915162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sp>
        <p:nvSpPr>
          <p:cNvPr id="11" name="Platshållare för bild 10"/>
          <p:cNvSpPr>
            <a:spLocks noGrp="1"/>
          </p:cNvSpPr>
          <p:nvPr>
            <p:ph type="pic" sz="quarter" idx="10"/>
          </p:nvPr>
        </p:nvSpPr>
        <p:spPr>
          <a:xfrm>
            <a:off x="35496" y="51470"/>
            <a:ext cx="2267744" cy="3003550"/>
          </a:xfrm>
          <a:ln w="50800">
            <a:solidFill>
              <a:schemeClr val="bg1"/>
            </a:solidFill>
            <a:miter lim="800000"/>
          </a:ln>
        </p:spPr>
        <p:txBody>
          <a:bodyPr/>
          <a:lstStyle/>
          <a:p>
            <a:r>
              <a:rPr lang="sv-SE" smtClean="0"/>
              <a:t>Klicka på ikonen för att lägga till en bild</a:t>
            </a:r>
            <a:endParaRPr lang="sv-SE"/>
          </a:p>
        </p:txBody>
      </p:sp>
      <p:sp>
        <p:nvSpPr>
          <p:cNvPr id="15" name="Platshållare för bild 10"/>
          <p:cNvSpPr>
            <a:spLocks noGrp="1"/>
          </p:cNvSpPr>
          <p:nvPr>
            <p:ph type="pic" sz="quarter" idx="11"/>
          </p:nvPr>
        </p:nvSpPr>
        <p:spPr>
          <a:xfrm>
            <a:off x="2267744" y="1275606"/>
            <a:ext cx="2520280" cy="1779662"/>
          </a:xfrm>
          <a:ln w="50800">
            <a:solidFill>
              <a:schemeClr val="bg1"/>
            </a:solidFill>
            <a:miter lim="800000"/>
          </a:ln>
        </p:spPr>
        <p:txBody>
          <a:bodyPr/>
          <a:lstStyle/>
          <a:p>
            <a:r>
              <a:rPr lang="sv-SE" smtClean="0"/>
              <a:t>Klicka på ikonen för att lägga till en bild</a:t>
            </a:r>
            <a:endParaRPr lang="sv-SE"/>
          </a:p>
        </p:txBody>
      </p:sp>
      <p:sp>
        <p:nvSpPr>
          <p:cNvPr id="16" name="Platshållare för bild 10"/>
          <p:cNvSpPr>
            <a:spLocks noGrp="1"/>
          </p:cNvSpPr>
          <p:nvPr>
            <p:ph type="pic" sz="quarter" idx="12"/>
          </p:nvPr>
        </p:nvSpPr>
        <p:spPr>
          <a:xfrm>
            <a:off x="4788024" y="51470"/>
            <a:ext cx="2520280" cy="3003798"/>
          </a:xfrm>
          <a:ln w="50800">
            <a:solidFill>
              <a:schemeClr val="bg1"/>
            </a:solidFill>
            <a:miter lim="800000"/>
          </a:ln>
        </p:spPr>
        <p:txBody>
          <a:bodyPr/>
          <a:lstStyle/>
          <a:p>
            <a:r>
              <a:rPr lang="sv-SE" smtClean="0"/>
              <a:t>Klicka på ikonen för att lägga till en bild</a:t>
            </a:r>
            <a:endParaRPr lang="sv-SE"/>
          </a:p>
        </p:txBody>
      </p:sp>
      <p:sp>
        <p:nvSpPr>
          <p:cNvPr id="17" name="Platshållare för bild 10"/>
          <p:cNvSpPr>
            <a:spLocks noGrp="1"/>
          </p:cNvSpPr>
          <p:nvPr>
            <p:ph type="pic" sz="quarter" idx="13"/>
          </p:nvPr>
        </p:nvSpPr>
        <p:spPr>
          <a:xfrm>
            <a:off x="7164288" y="51470"/>
            <a:ext cx="1944216" cy="1491630"/>
          </a:xfrm>
          <a:ln w="50800">
            <a:solidFill>
              <a:schemeClr val="bg1"/>
            </a:solidFill>
            <a:miter lim="800000"/>
          </a:ln>
        </p:spPr>
        <p:txBody>
          <a:bodyPr/>
          <a:lstStyle/>
          <a:p>
            <a:r>
              <a:rPr lang="sv-SE" smtClean="0"/>
              <a:t>Klicka på ikonen för att lägga till en bild</a:t>
            </a:r>
            <a:endParaRPr lang="sv-SE"/>
          </a:p>
        </p:txBody>
      </p:sp>
      <p:sp>
        <p:nvSpPr>
          <p:cNvPr id="18" name="Platshållare för bild 10"/>
          <p:cNvSpPr>
            <a:spLocks noGrp="1"/>
          </p:cNvSpPr>
          <p:nvPr>
            <p:ph type="pic" sz="quarter" idx="14"/>
          </p:nvPr>
        </p:nvSpPr>
        <p:spPr>
          <a:xfrm>
            <a:off x="6876256" y="1563638"/>
            <a:ext cx="2232248" cy="1491630"/>
          </a:xfrm>
          <a:ln w="50800">
            <a:solidFill>
              <a:schemeClr val="bg1"/>
            </a:solidFill>
            <a:miter lim="800000"/>
          </a:ln>
        </p:spPr>
        <p:txBody>
          <a:bodyPr/>
          <a:lstStyle/>
          <a:p>
            <a:r>
              <a:rPr lang="sv-SE" smtClean="0"/>
              <a:t>Klicka på ikonen för att lägga till en bild</a:t>
            </a:r>
            <a:endParaRPr lang="sv-SE"/>
          </a:p>
        </p:txBody>
      </p:sp>
      <p:sp>
        <p:nvSpPr>
          <p:cNvPr id="19" name="Platshållare för bild 10"/>
          <p:cNvSpPr>
            <a:spLocks noGrp="1"/>
          </p:cNvSpPr>
          <p:nvPr>
            <p:ph type="pic" sz="quarter" idx="15"/>
          </p:nvPr>
        </p:nvSpPr>
        <p:spPr>
          <a:xfrm>
            <a:off x="2051720" y="51470"/>
            <a:ext cx="3024336" cy="1563638"/>
          </a:xfrm>
          <a:ln w="50800">
            <a:solidFill>
              <a:schemeClr val="bg1"/>
            </a:solidFill>
            <a:miter lim="800000"/>
          </a:ln>
        </p:spPr>
        <p:txBody>
          <a:bodyPr/>
          <a:lstStyle/>
          <a:p>
            <a:r>
              <a:rPr lang="sv-SE" smtClean="0"/>
              <a:t>Klicka på ikonen för att lägga till en bild</a:t>
            </a:r>
            <a:endParaRPr lang="sv-SE"/>
          </a:p>
        </p:txBody>
      </p:sp>
      <p:pic>
        <p:nvPicPr>
          <p:cNvPr id="20" name="Picture 2" descr="C:\Users\jopa10130\Dropbox\Smartsign\Kommunhuset\Test infoskärm.pn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28129" y="4083918"/>
            <a:ext cx="1080121" cy="854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763688" y="3147814"/>
            <a:ext cx="5868714" cy="1008112"/>
          </a:xfrm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Brisa" pitchFamily="50" charset="0"/>
              </a:defRPr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2675393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theme" Target="../theme/theme1.xml"/><Relationship Id="rId22" Type="http://schemas.openxmlformats.org/officeDocument/2006/relationships/image" Target="../media/image1.png"/><Relationship Id="rId23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9.xml"/><Relationship Id="rId20" Type="http://schemas.openxmlformats.org/officeDocument/2006/relationships/slideLayout" Target="../slideLayouts/slideLayout40.xml"/><Relationship Id="rId21" Type="http://schemas.openxmlformats.org/officeDocument/2006/relationships/theme" Target="../theme/theme2.xml"/><Relationship Id="rId22" Type="http://schemas.openxmlformats.org/officeDocument/2006/relationships/image" Target="../media/image1.png"/><Relationship Id="rId23" Type="http://schemas.openxmlformats.org/officeDocument/2006/relationships/image" Target="../media/image2.png"/><Relationship Id="rId10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3.xml"/><Relationship Id="rId14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36.xml"/><Relationship Id="rId17" Type="http://schemas.openxmlformats.org/officeDocument/2006/relationships/slideLayout" Target="../slideLayouts/slideLayout37.xml"/><Relationship Id="rId18" Type="http://schemas.openxmlformats.org/officeDocument/2006/relationships/slideLayout" Target="../slideLayouts/slideLayout38.xml"/><Relationship Id="rId19" Type="http://schemas.openxmlformats.org/officeDocument/2006/relationships/slideLayout" Target="../slideLayouts/slideLayout39.xml"/><Relationship Id="rId1" Type="http://schemas.openxmlformats.org/officeDocument/2006/relationships/slideLayout" Target="../slideLayouts/slideLayout21.xml"/><Relationship Id="rId2" Type="http://schemas.openxmlformats.org/officeDocument/2006/relationships/slideLayout" Target="../slideLayouts/slideLayout22.xml"/><Relationship Id="rId3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5.xml"/><Relationship Id="rId6" Type="http://schemas.openxmlformats.org/officeDocument/2006/relationships/slideLayout" Target="../slideLayouts/slideLayout26.xml"/><Relationship Id="rId7" Type="http://schemas.openxmlformats.org/officeDocument/2006/relationships/slideLayout" Target="../slideLayouts/slideLayout27.xml"/><Relationship Id="rId8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0000">
                <a:srgbClr val="E9E8E9"/>
              </a:gs>
              <a:gs pos="27000">
                <a:schemeClr val="bg1"/>
              </a:gs>
              <a:gs pos="97000">
                <a:srgbClr val="AEB5B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16013" y="206375"/>
            <a:ext cx="75707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v-SE" smtClean="0"/>
              <a:t>KLICKA HÄR FÖR ATT ÄNDRA FORMAT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16013" y="1200150"/>
            <a:ext cx="7570787" cy="283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10400" y="47863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48488" y="5556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F86F8341-4A28-41DA-8451-71496E028E74}" type="slidenum">
              <a:rPr lang="sv-SE"/>
              <a:pPr>
                <a:defRPr/>
              </a:pPr>
              <a:t>‹Nr.›</a:t>
            </a:fld>
            <a:endParaRPr lang="sv-SE"/>
          </a:p>
        </p:txBody>
      </p:sp>
      <p:pic>
        <p:nvPicPr>
          <p:cNvPr id="1031" name="Bildobjekt 1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046288"/>
            <a:ext cx="3144837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ktangel 13"/>
          <p:cNvSpPr/>
          <p:nvPr/>
        </p:nvSpPr>
        <p:spPr>
          <a:xfrm>
            <a:off x="-7938" y="0"/>
            <a:ext cx="403226" cy="2571750"/>
          </a:xfrm>
          <a:prstGeom prst="rect">
            <a:avLst/>
          </a:prstGeom>
          <a:solidFill>
            <a:srgbClr val="7D0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/>
          </a:p>
        </p:txBody>
      </p:sp>
      <p:sp>
        <p:nvSpPr>
          <p:cNvPr id="15" name="Rektangel 14"/>
          <p:cNvSpPr/>
          <p:nvPr/>
        </p:nvSpPr>
        <p:spPr>
          <a:xfrm>
            <a:off x="-7938" y="2571750"/>
            <a:ext cx="403226" cy="2571750"/>
          </a:xfrm>
          <a:prstGeom prst="rect">
            <a:avLst/>
          </a:prstGeom>
          <a:solidFill>
            <a:srgbClr val="D49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/>
          </a:p>
        </p:txBody>
      </p:sp>
      <p:pic>
        <p:nvPicPr>
          <p:cNvPr id="1034" name="Picture 2" descr="C:\Users\jopa10130\Desktop\Skrivbord\svedala_logoCMYK.pn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450" y="4227513"/>
            <a:ext cx="9271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5" r:id="rId2"/>
    <p:sldLayoutId id="2147483695" r:id="rId3"/>
    <p:sldLayoutId id="2147483687" r:id="rId4"/>
    <p:sldLayoutId id="2147483698" r:id="rId5"/>
    <p:sldLayoutId id="2147483686" r:id="rId6"/>
    <p:sldLayoutId id="2147483697" r:id="rId7"/>
    <p:sldLayoutId id="2147483693" r:id="rId8"/>
    <p:sldLayoutId id="2147483696" r:id="rId9"/>
    <p:sldLayoutId id="2147483689" r:id="rId10"/>
    <p:sldLayoutId id="2147483691" r:id="rId11"/>
    <p:sldLayoutId id="2147483690" r:id="rId12"/>
    <p:sldLayoutId id="2147483688" r:id="rId13"/>
    <p:sldLayoutId id="2147483692" r:id="rId14"/>
    <p:sldLayoutId id="2147483677" r:id="rId15"/>
    <p:sldLayoutId id="2147483678" r:id="rId16"/>
    <p:sldLayoutId id="2147483679" r:id="rId17"/>
    <p:sldLayoutId id="2147483680" r:id="rId18"/>
    <p:sldLayoutId id="2147483681" r:id="rId19"/>
    <p:sldLayoutId id="2147483694" r:id="rId20"/>
  </p:sldLayoutIdLst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Futura Std Book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Futura Std Book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Futura Std Book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Futura Std Book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Futura Std Book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Futura Std Book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Futura Std Book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Futura Std Boo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7D0049"/>
        </a:buClr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820024"/>
        </a:buClr>
        <a:buFont typeface="Arial" pitchFamily="34" charset="0"/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820024"/>
        </a:buClr>
        <a:buFont typeface="Arial" pitchFamily="34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820024"/>
        </a:buClr>
        <a:buFont typeface="Arial" pitchFamily="34" charset="0"/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820024"/>
        </a:buClr>
        <a:buFont typeface="Arial" pitchFamily="34" charset="0"/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1D1160"/>
        </a:buClr>
        <a:buFont typeface="Futura Std Light" pitchFamily="34" charset="0"/>
        <a:buChar char="›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1D1160"/>
        </a:buClr>
        <a:buFont typeface="Futura Std Light" pitchFamily="34" charset="0"/>
        <a:buChar char="›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1D1160"/>
        </a:buClr>
        <a:buFont typeface="Futura Std Light" pitchFamily="34" charset="0"/>
        <a:buChar char="›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1D1160"/>
        </a:buClr>
        <a:buFont typeface="Futura Std Light" pitchFamily="34" charset="0"/>
        <a:buChar char="›"/>
        <a:defRPr sz="2400">
          <a:solidFill>
            <a:schemeClr val="tx1"/>
          </a:solidFill>
          <a:latin typeface="+mn-lt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0000">
                <a:srgbClr val="E9E8E9"/>
              </a:gs>
              <a:gs pos="27000">
                <a:schemeClr val="bg1"/>
              </a:gs>
              <a:gs pos="97000">
                <a:srgbClr val="AEB5B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>
              <a:solidFill>
                <a:srgbClr val="FFFFFF"/>
              </a:solidFill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16013" y="206375"/>
            <a:ext cx="75707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v-SE" smtClean="0"/>
              <a:t>KLICKA HÄR FÖR ATT ÄNDRA FORMAT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16013" y="1200150"/>
            <a:ext cx="7570787" cy="283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10400" y="47863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endParaRPr lang="sv-SE">
              <a:solidFill>
                <a:srgbClr val="FFFFFF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48488" y="5556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F86F8341-4A28-41DA-8451-71496E028E74}" type="slidenum">
              <a:rPr lang="sv-SE">
                <a:solidFill>
                  <a:srgbClr val="FFFFFF"/>
                </a:solidFill>
              </a:rPr>
              <a:pPr>
                <a:defRPr/>
              </a:pPr>
              <a:t>‹Nr.›</a:t>
            </a:fld>
            <a:endParaRPr lang="sv-SE">
              <a:solidFill>
                <a:srgbClr val="FFFFFF"/>
              </a:solidFill>
            </a:endParaRPr>
          </a:p>
        </p:txBody>
      </p:sp>
      <p:pic>
        <p:nvPicPr>
          <p:cNvPr id="1031" name="Bildobjekt 1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046288"/>
            <a:ext cx="3144837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ktangel 13"/>
          <p:cNvSpPr/>
          <p:nvPr/>
        </p:nvSpPr>
        <p:spPr>
          <a:xfrm>
            <a:off x="-7938" y="0"/>
            <a:ext cx="403226" cy="2571750"/>
          </a:xfrm>
          <a:prstGeom prst="rect">
            <a:avLst/>
          </a:prstGeom>
          <a:solidFill>
            <a:srgbClr val="7D0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>
              <a:solidFill>
                <a:srgbClr val="FFFFFF"/>
              </a:solidFill>
            </a:endParaRPr>
          </a:p>
        </p:txBody>
      </p:sp>
      <p:sp>
        <p:nvSpPr>
          <p:cNvPr id="15" name="Rektangel 14"/>
          <p:cNvSpPr/>
          <p:nvPr/>
        </p:nvSpPr>
        <p:spPr>
          <a:xfrm>
            <a:off x="-7938" y="2571750"/>
            <a:ext cx="403226" cy="2571750"/>
          </a:xfrm>
          <a:prstGeom prst="rect">
            <a:avLst/>
          </a:prstGeom>
          <a:solidFill>
            <a:srgbClr val="D49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v-SE">
              <a:solidFill>
                <a:srgbClr val="FFFFFF"/>
              </a:solidFill>
            </a:endParaRPr>
          </a:p>
        </p:txBody>
      </p:sp>
      <p:pic>
        <p:nvPicPr>
          <p:cNvPr id="1034" name="Picture 2" descr="C:\Users\jopa10130\Desktop\Skrivbord\svedala_logoCMYK.pn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450" y="4227513"/>
            <a:ext cx="9271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9648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  <p:sldLayoutId id="2147483713" r:id="rId14"/>
    <p:sldLayoutId id="2147483714" r:id="rId15"/>
    <p:sldLayoutId id="2147483715" r:id="rId16"/>
    <p:sldLayoutId id="2147483716" r:id="rId17"/>
    <p:sldLayoutId id="2147483717" r:id="rId18"/>
    <p:sldLayoutId id="2147483718" r:id="rId19"/>
    <p:sldLayoutId id="2147483719" r:id="rId20"/>
  </p:sldLayoutIdLst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Futura Std Book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Futura Std Book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Futura Std Book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Futura Std Book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Futura Std Book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Futura Std Book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Futura Std Book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Futura Std Boo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7D0049"/>
        </a:buClr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820024"/>
        </a:buClr>
        <a:buFont typeface="Arial" pitchFamily="34" charset="0"/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820024"/>
        </a:buClr>
        <a:buFont typeface="Arial" pitchFamily="34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820024"/>
        </a:buClr>
        <a:buFont typeface="Arial" pitchFamily="34" charset="0"/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820024"/>
        </a:buClr>
        <a:buFont typeface="Arial" pitchFamily="34" charset="0"/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1D1160"/>
        </a:buClr>
        <a:buFont typeface="Futura Std Light" pitchFamily="34" charset="0"/>
        <a:buChar char="›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1D1160"/>
        </a:buClr>
        <a:buFont typeface="Futura Std Light" pitchFamily="34" charset="0"/>
        <a:buChar char="›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1D1160"/>
        </a:buClr>
        <a:buFont typeface="Futura Std Light" pitchFamily="34" charset="0"/>
        <a:buChar char="›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1D1160"/>
        </a:buClr>
        <a:buFont typeface="Futura Std Light" pitchFamily="34" charset="0"/>
        <a:buChar char="›"/>
        <a:defRPr sz="2400">
          <a:solidFill>
            <a:schemeClr val="tx1"/>
          </a:solidFill>
          <a:latin typeface="+mn-lt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microsoft.com/office/2007/relationships/hdphoto" Target="../media/hdphoto1.wdp"/><Relationship Id="rId5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9.png"/><Relationship Id="rId5" Type="http://schemas.microsoft.com/office/2007/relationships/hdphoto" Target="../media/hdphoto3.wdp"/><Relationship Id="rId6" Type="http://schemas.openxmlformats.org/officeDocument/2006/relationships/image" Target="../media/image10.png"/><Relationship Id="rId7" Type="http://schemas.microsoft.com/office/2007/relationships/hdphoto" Target="../media/hdphoto4.wdp"/><Relationship Id="rId8" Type="http://schemas.openxmlformats.org/officeDocument/2006/relationships/image" Target="../media/image11.png"/><Relationship Id="rId9" Type="http://schemas.microsoft.com/office/2007/relationships/hdphoto" Target="../media/hdphoto5.wdp"/><Relationship Id="rId10" Type="http://schemas.openxmlformats.org/officeDocument/2006/relationships/image" Target="../media/image12.png"/><Relationship Id="rId11" Type="http://schemas.microsoft.com/office/2007/relationships/hdphoto" Target="../media/hdphoto6.wdp"/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4" Type="http://schemas.openxmlformats.org/officeDocument/2006/relationships/diagramLayout" Target="../diagrams/layout2.xml"/><Relationship Id="rId5" Type="http://schemas.openxmlformats.org/officeDocument/2006/relationships/diagramQuickStyle" Target="../diagrams/quickStyle2.xml"/><Relationship Id="rId6" Type="http://schemas.openxmlformats.org/officeDocument/2006/relationships/diagramColors" Target="../diagrams/colors2.xml"/><Relationship Id="rId7" Type="http://schemas.microsoft.com/office/2007/relationships/diagramDrawing" Target="../diagrams/drawing2.xml"/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4" Type="http://schemas.openxmlformats.org/officeDocument/2006/relationships/diagramLayout" Target="../diagrams/layout3.xml"/><Relationship Id="rId5" Type="http://schemas.openxmlformats.org/officeDocument/2006/relationships/diagramQuickStyle" Target="../diagrams/quickStyle3.xml"/><Relationship Id="rId6" Type="http://schemas.openxmlformats.org/officeDocument/2006/relationships/diagramColors" Target="../diagrams/colors3.xml"/><Relationship Id="rId7" Type="http://schemas.microsoft.com/office/2007/relationships/diagramDrawing" Target="../diagrams/drawing3.xml"/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microsoft.com/office/2007/relationships/hdphoto" Target="../media/hdphoto7.wdp"/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4" Type="http://schemas.openxmlformats.org/officeDocument/2006/relationships/diagramLayout" Target="../diagrams/layout4.xml"/><Relationship Id="rId5" Type="http://schemas.openxmlformats.org/officeDocument/2006/relationships/diagramQuickStyle" Target="../diagrams/quickStyle4.xml"/><Relationship Id="rId6" Type="http://schemas.openxmlformats.org/officeDocument/2006/relationships/diagramColors" Target="../diagrams/colors4.xml"/><Relationship Id="rId7" Type="http://schemas.microsoft.com/office/2007/relationships/diagramDrawing" Target="../diagrams/drawing4.xml"/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4" Type="http://schemas.openxmlformats.org/officeDocument/2006/relationships/diagramLayout" Target="../diagrams/layout5.xml"/><Relationship Id="rId5" Type="http://schemas.openxmlformats.org/officeDocument/2006/relationships/diagramQuickStyle" Target="../diagrams/quickStyle5.xml"/><Relationship Id="rId6" Type="http://schemas.openxmlformats.org/officeDocument/2006/relationships/diagramColors" Target="../diagrams/colors5.xml"/><Relationship Id="rId7" Type="http://schemas.microsoft.com/office/2007/relationships/diagramDrawing" Target="../diagrams/drawing5.xml"/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4" Type="http://schemas.microsoft.com/office/2007/relationships/hdphoto" Target="../media/hdphoto8.wdp"/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4" Type="http://schemas.microsoft.com/office/2007/relationships/hdphoto" Target="../media/hdphoto9.wdp"/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microsoft.com/office/2007/relationships/hdphoto" Target="../media/hdphoto10.wdp"/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9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4" Type="http://schemas.openxmlformats.org/officeDocument/2006/relationships/diagramLayout" Target="../diagrams/layout6.xml"/><Relationship Id="rId5" Type="http://schemas.openxmlformats.org/officeDocument/2006/relationships/diagramQuickStyle" Target="../diagrams/quickStyle6.xml"/><Relationship Id="rId6" Type="http://schemas.openxmlformats.org/officeDocument/2006/relationships/diagramColors" Target="../diagrams/colors6.xml"/><Relationship Id="rId7" Type="http://schemas.microsoft.com/office/2007/relationships/diagramDrawing" Target="../diagrams/drawing6.xml"/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4" Type="http://schemas.microsoft.com/office/2007/relationships/hdphoto" Target="../media/hdphoto11.wdp"/><Relationship Id="rId5" Type="http://schemas.openxmlformats.org/officeDocument/2006/relationships/image" Target="../media/image21.png"/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2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/>
          <p:cNvPicPr>
            <a:picLocks noGrp="1" noChangeAspect="1" noChangeArrowheads="1"/>
          </p:cNvPicPr>
          <p:nvPr>
            <p:ph type="pic" sz="quarter" idx="12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66" r="2166"/>
          <a:stretch>
            <a:fillRect/>
          </a:stretch>
        </p:blipFill>
        <p:spPr bwMode="auto">
          <a:xfrm>
            <a:off x="2555776" y="0"/>
            <a:ext cx="6588119" cy="516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Underrubrik 2"/>
          <p:cNvSpPr>
            <a:spLocks noGrp="1"/>
          </p:cNvSpPr>
          <p:nvPr>
            <p:ph type="subTitle" idx="4294967295"/>
          </p:nvPr>
        </p:nvSpPr>
        <p:spPr>
          <a:xfrm>
            <a:off x="3059832" y="3507964"/>
            <a:ext cx="5832648" cy="1440050"/>
          </a:xfrm>
        </p:spPr>
        <p:txBody>
          <a:bodyPr/>
          <a:lstStyle/>
          <a:p>
            <a:pPr marL="0" indent="0">
              <a:buNone/>
            </a:pPr>
            <a:r>
              <a:rPr lang="sv-SE" sz="4000" dirty="0" smtClean="0">
                <a:solidFill>
                  <a:schemeClr val="bg1"/>
                </a:solidFill>
                <a:latin typeface="+mj-lt"/>
              </a:rPr>
              <a:t>ANALYS </a:t>
            </a:r>
            <a:r>
              <a:rPr lang="sv-SE" sz="4000" dirty="0" smtClean="0">
                <a:solidFill>
                  <a:schemeClr val="bg1"/>
                </a:solidFill>
                <a:latin typeface="+mj-lt"/>
              </a:rPr>
              <a:t>AV RESULTAT</a:t>
            </a:r>
            <a:endParaRPr lang="sv-SE" sz="4000" dirty="0" smtClean="0">
              <a:solidFill>
                <a:schemeClr val="bg1"/>
              </a:solidFill>
              <a:latin typeface="+mj-lt"/>
            </a:endParaRPr>
          </a:p>
          <a:p>
            <a:pPr marL="0" indent="0">
              <a:buNone/>
            </a:pPr>
            <a:r>
              <a:rPr lang="sv-SE" dirty="0" smtClean="0">
                <a:solidFill>
                  <a:schemeClr val="bg1"/>
                </a:solidFill>
              </a:rPr>
              <a:t>Vad behöver våra elever för att lyckas?</a:t>
            </a:r>
            <a:endParaRPr lang="sv-SE" dirty="0">
              <a:solidFill>
                <a:schemeClr val="bg1"/>
              </a:solidFill>
            </a:endParaRPr>
          </a:p>
        </p:txBody>
      </p:sp>
      <p:pic>
        <p:nvPicPr>
          <p:cNvPr id="10" name="Bildobjekt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47724"/>
            <a:ext cx="2548345" cy="2468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30146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norrtalje.se/imagevault/publishedmedia/le6raidjc6j02ugt86ft/Dylan_Wiliam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32" b="100000" l="0" r="100000">
                        <a14:foregroundMark x1="21429" y1="69815" x2="10519" y2="86660"/>
                        <a14:foregroundMark x1="34286" y1="69231" x2="40909" y2="92016"/>
                        <a14:foregroundMark x1="78961" y1="69036" x2="87403" y2="95910"/>
                        <a14:foregroundMark x1="75844" y1="65531" x2="90130" y2="72931"/>
                        <a14:foregroundMark x1="72338" y1="84421" x2="74286" y2="96689"/>
                        <a14:foregroundMark x1="3377" y1="93476" x2="30130" y2="98345"/>
                        <a14:foregroundMark x1="98052" y1="72055" x2="99740" y2="89581"/>
                        <a14:backgroundMark x1="12338" y1="56086" x2="9351" y2="94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577" y="-524594"/>
            <a:ext cx="3586431" cy="478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4.bp.blogspot.com/-19rXzkJBdcg/VI8RagJBOkI/AAAAAAAAAG4/c-HmOLoAOw8/s1600/209-John-Hattie-Kangaroo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100000" l="10000" r="90000">
                        <a14:foregroundMark x1="60781" y1="66667" x2="74609" y2="92361"/>
                        <a14:backgroundMark x1="46797" y1="62639" x2="12812" y2="46944"/>
                        <a14:backgroundMark x1="49453" y1="54028" x2="27891" y2="45417"/>
                        <a14:backgroundMark x1="43672" y1="67361" x2="27187" y2="89722"/>
                        <a14:backgroundMark x1="68906" y1="53333" x2="83047" y2="66250"/>
                        <a14:backgroundMark x1="68906" y1="62500" x2="85547" y2="73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952" t="11394" r="14643"/>
          <a:stretch/>
        </p:blipFill>
        <p:spPr bwMode="auto">
          <a:xfrm>
            <a:off x="4371716" y="-92546"/>
            <a:ext cx="4736788" cy="4683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www.insidequest.com/wp-content/uploads/2015/06/EpisodePreview_CarolDweck-1-1920x810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32917" r="65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746" r="35370" b="30723"/>
          <a:stretch/>
        </p:blipFill>
        <p:spPr bwMode="auto">
          <a:xfrm>
            <a:off x="2339752" y="267494"/>
            <a:ext cx="4870527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lisariks.files.wordpress.com/2015/09/gibbons-pauline-bild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99" b="100000" l="0" r="100000">
                        <a14:backgroundMark x1="11708" y1="69327" x2="2149" y2="26185"/>
                        <a14:backgroundMark x1="17477" y1="70449" x2="7127" y2="85786"/>
                        <a14:backgroundMark x1="21437" y1="80985" x2="7692" y2="86658"/>
                        <a14:backgroundMark x1="2319" y1="64963" x2="4921" y2="90586"/>
                        <a14:backgroundMark x1="23416" y1="77868" x2="21437" y2="69763"/>
                        <a14:backgroundMark x1="23020" y1="71758" x2="22851" y2="67581"/>
                        <a14:backgroundMark x1="9729" y1="39526" x2="7523" y2="26372"/>
                        <a14:backgroundMark x1="6900" y1="17643" x2="6900" y2="17643"/>
                        <a14:backgroundMark x1="14480" y1="12594" x2="11312" y2="28803"/>
                        <a14:backgroundMark x1="21437" y1="13653" x2="13292" y2="24439"/>
                        <a14:backgroundMark x1="59389" y1="11035" x2="71719" y2="22007"/>
                        <a14:backgroundMark x1="61821" y1="16521" x2="64593" y2="23566"/>
                        <a14:backgroundMark x1="53676" y1="10599" x2="56052" y2="13217"/>
                        <a14:backgroundMark x1="62387" y1="23130" x2="64367" y2="257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4991" y="-164554"/>
            <a:ext cx="4522855" cy="4103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://i.vimeocdn.com/video/344331640_1280x720.jp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0000" l="10000" r="97813">
                        <a14:foregroundMark x1="76328" y1="14167" x2="75547" y2="17361"/>
                        <a14:foregroundMark x1="71250" y1="86944" x2="57109" y2="88333"/>
                        <a14:foregroundMark x1="74063" y1="5556" x2="77422" y2="18194"/>
                        <a14:foregroundMark x1="63828" y1="1944" x2="67969" y2="2361"/>
                        <a14:backgroundMark x1="73359" y1="1528" x2="75703" y2="2083"/>
                        <a14:backgroundMark x1="71563" y1="1111" x2="73047" y2="139"/>
                        <a14:backgroundMark x1="62344" y1="694" x2="62031" y2="278"/>
                        <a14:backgroundMark x1="65156" y1="1111" x2="64766" y2="139"/>
                        <a14:backgroundMark x1="68594" y1="833" x2="68594" y2="278"/>
                        <a14:backgroundMark x1="71094" y1="1944" x2="70859" y2="1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392" t="-5322" r="6782" b="1"/>
          <a:stretch/>
        </p:blipFill>
        <p:spPr bwMode="auto">
          <a:xfrm>
            <a:off x="5652120" y="267494"/>
            <a:ext cx="4434841" cy="3991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ktangel 7"/>
          <p:cNvSpPr/>
          <p:nvPr/>
        </p:nvSpPr>
        <p:spPr>
          <a:xfrm>
            <a:off x="-108520" y="3186477"/>
            <a:ext cx="9433048" cy="2049569"/>
          </a:xfrm>
          <a:prstGeom prst="rect">
            <a:avLst/>
          </a:prstGeom>
          <a:solidFill>
            <a:srgbClr val="8205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" name="Rubrik 1"/>
          <p:cNvSpPr txBox="1">
            <a:spLocks/>
          </p:cNvSpPr>
          <p:nvPr/>
        </p:nvSpPr>
        <p:spPr bwMode="auto">
          <a:xfrm>
            <a:off x="0" y="3186477"/>
            <a:ext cx="9144000" cy="2049569"/>
          </a:xfrm>
          <a:prstGeom prst="rect">
            <a:avLst/>
          </a:prstGeom>
          <a:solidFill>
            <a:schemeClr val="tx1">
              <a:lumMod val="75000"/>
              <a:lumOff val="25000"/>
              <a:alpha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9pPr>
          </a:lstStyle>
          <a:p>
            <a:r>
              <a:rPr lang="sv-SE" sz="3600" dirty="0">
                <a:solidFill>
                  <a:schemeClr val="bg1"/>
                </a:solidFill>
              </a:rPr>
              <a:t>”Utbildningen ska vila </a:t>
            </a:r>
            <a:r>
              <a:rPr lang="sv-SE" sz="3600" dirty="0" smtClean="0">
                <a:solidFill>
                  <a:schemeClr val="bg1"/>
                </a:solidFill>
              </a:rPr>
              <a:t>på vetenskaplig </a:t>
            </a:r>
          </a:p>
          <a:p>
            <a:r>
              <a:rPr lang="sv-SE" sz="3600" dirty="0" smtClean="0">
                <a:solidFill>
                  <a:schemeClr val="bg1"/>
                </a:solidFill>
              </a:rPr>
              <a:t>grund </a:t>
            </a:r>
            <a:r>
              <a:rPr lang="sv-SE" sz="3600" dirty="0">
                <a:solidFill>
                  <a:schemeClr val="bg1"/>
                </a:solidFill>
              </a:rPr>
              <a:t>och beprövad erfarenhet.” </a:t>
            </a:r>
          </a:p>
          <a:p>
            <a:r>
              <a:rPr lang="sv-SE" sz="2800" dirty="0">
                <a:solidFill>
                  <a:schemeClr val="bg1"/>
                </a:solidFill>
                <a:latin typeface="+mn-lt"/>
              </a:rPr>
              <a:t>Skollagen (2010:800,1 kap,5§)</a:t>
            </a:r>
          </a:p>
        </p:txBody>
      </p:sp>
    </p:spTree>
    <p:extLst>
      <p:ext uri="{BB962C8B-B14F-4D97-AF65-F5344CB8AC3E}">
        <p14:creationId xmlns:p14="http://schemas.microsoft.com/office/powerpoint/2010/main" val="16147742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ruta 9"/>
          <p:cNvSpPr txBox="1"/>
          <p:nvPr/>
        </p:nvSpPr>
        <p:spPr>
          <a:xfrm>
            <a:off x="2843808" y="1465496"/>
            <a:ext cx="60486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3600" dirty="0" smtClean="0">
                <a:solidFill>
                  <a:schemeClr val="bg1"/>
                </a:solidFill>
                <a:latin typeface="Futura Std Light" pitchFamily="34" charset="0"/>
              </a:rPr>
              <a:t>”Vad är syftet med att analysera resultat och</a:t>
            </a:r>
          </a:p>
          <a:p>
            <a:pPr algn="ctr"/>
            <a:r>
              <a:rPr lang="sv-SE" sz="3600" dirty="0" smtClean="0">
                <a:solidFill>
                  <a:schemeClr val="bg1"/>
                </a:solidFill>
                <a:latin typeface="Futura Std Light" pitchFamily="34" charset="0"/>
              </a:rPr>
              <a:t>vilka svar söker vi?”</a:t>
            </a:r>
            <a:endParaRPr lang="sv-SE" sz="3600" dirty="0">
              <a:solidFill>
                <a:schemeClr val="bg1"/>
              </a:solidFill>
              <a:latin typeface="Futura Std Light" pitchFamily="34" charset="0"/>
            </a:endParaRPr>
          </a:p>
        </p:txBody>
      </p:sp>
      <p:pic>
        <p:nvPicPr>
          <p:cNvPr id="3" name="Platshållare för bild 2"/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35" t="-398" r="12425" b="398"/>
          <a:stretch/>
        </p:blipFill>
        <p:spPr>
          <a:xfrm>
            <a:off x="-46582" y="-44840"/>
            <a:ext cx="2602457" cy="5280886"/>
          </a:xfrm>
        </p:spPr>
      </p:pic>
    </p:spTree>
    <p:extLst>
      <p:ext uri="{BB962C8B-B14F-4D97-AF65-F5344CB8AC3E}">
        <p14:creationId xmlns:p14="http://schemas.microsoft.com/office/powerpoint/2010/main" val="23708661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p 10"/>
          <p:cNvGrpSpPr/>
          <p:nvPr/>
        </p:nvGrpSpPr>
        <p:grpSpPr>
          <a:xfrm>
            <a:off x="539552" y="627534"/>
            <a:ext cx="4320480" cy="3653041"/>
            <a:chOff x="589958" y="843558"/>
            <a:chExt cx="3816424" cy="3168352"/>
          </a:xfrm>
          <a:solidFill>
            <a:srgbClr val="B8006E"/>
          </a:solidFill>
        </p:grpSpPr>
        <p:sp>
          <p:nvSpPr>
            <p:cNvPr id="8" name="Ellips 7"/>
            <p:cNvSpPr/>
            <p:nvPr/>
          </p:nvSpPr>
          <p:spPr>
            <a:xfrm>
              <a:off x="899592" y="843558"/>
              <a:ext cx="3384376" cy="3168352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sv-SE" sz="2000" dirty="0" smtClean="0"/>
            </a:p>
          </p:txBody>
        </p:sp>
        <p:sp>
          <p:nvSpPr>
            <p:cNvPr id="10" name="textruta 9"/>
            <p:cNvSpPr txBox="1"/>
            <p:nvPr/>
          </p:nvSpPr>
          <p:spPr>
            <a:xfrm>
              <a:off x="589958" y="2014568"/>
              <a:ext cx="3816424" cy="109445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sv-SE" sz="2800" dirty="0" smtClean="0">
                  <a:solidFill>
                    <a:schemeClr val="bg1"/>
                  </a:solidFill>
                  <a:latin typeface="+mn-lt"/>
                </a:rPr>
                <a:t>Undervisning</a:t>
              </a:r>
              <a:endParaRPr lang="sv-SE" sz="2400" dirty="0" smtClean="0">
                <a:solidFill>
                  <a:schemeClr val="bg1"/>
                </a:solidFill>
                <a:latin typeface="+mn-lt"/>
              </a:endParaRPr>
            </a:p>
            <a:p>
              <a:pPr algn="ctr"/>
              <a:r>
                <a:rPr lang="sv-SE" sz="2400" dirty="0" smtClean="0">
                  <a:solidFill>
                    <a:schemeClr val="bg1">
                      <a:lumMod val="65000"/>
                    </a:schemeClr>
                  </a:solidFill>
                  <a:latin typeface="+mn-lt"/>
                </a:rPr>
                <a:t>För att anpassa </a:t>
              </a:r>
            </a:p>
            <a:p>
              <a:pPr algn="ctr"/>
              <a:r>
                <a:rPr lang="sv-SE" sz="2400" dirty="0" smtClean="0">
                  <a:solidFill>
                    <a:schemeClr val="bg1">
                      <a:lumMod val="65000"/>
                    </a:schemeClr>
                  </a:solidFill>
                  <a:latin typeface="+mn-lt"/>
                </a:rPr>
                <a:t>undervisningen</a:t>
              </a:r>
              <a:endParaRPr lang="sv-SE" sz="2000" dirty="0" smtClean="0">
                <a:solidFill>
                  <a:schemeClr val="bg1">
                    <a:lumMod val="65000"/>
                  </a:schemeClr>
                </a:solidFill>
                <a:latin typeface="+mn-lt"/>
              </a:endParaRPr>
            </a:p>
          </p:txBody>
        </p:sp>
      </p:grpSp>
      <p:grpSp>
        <p:nvGrpSpPr>
          <p:cNvPr id="12" name="Grupp 11"/>
          <p:cNvGrpSpPr/>
          <p:nvPr/>
        </p:nvGrpSpPr>
        <p:grpSpPr>
          <a:xfrm>
            <a:off x="3923928" y="646901"/>
            <a:ext cx="4680520" cy="3653041"/>
            <a:chOff x="504748" y="843558"/>
            <a:chExt cx="4134459" cy="3168352"/>
          </a:xfrm>
        </p:grpSpPr>
        <p:sp>
          <p:nvSpPr>
            <p:cNvPr id="13" name="Ellips 12"/>
            <p:cNvSpPr/>
            <p:nvPr/>
          </p:nvSpPr>
          <p:spPr>
            <a:xfrm>
              <a:off x="899592" y="843558"/>
              <a:ext cx="3384376" cy="3168352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sv-SE" sz="2000" dirty="0" smtClean="0"/>
            </a:p>
          </p:txBody>
        </p:sp>
        <p:sp>
          <p:nvSpPr>
            <p:cNvPr id="14" name="textruta 13"/>
            <p:cNvSpPr txBox="1"/>
            <p:nvPr/>
          </p:nvSpPr>
          <p:spPr>
            <a:xfrm>
              <a:off x="504748" y="2000680"/>
              <a:ext cx="4134459" cy="99496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sv-SE" sz="2800" dirty="0">
                  <a:solidFill>
                    <a:schemeClr val="bg1"/>
                  </a:solidFill>
                  <a:latin typeface="+mn-lt"/>
                </a:rPr>
                <a:t>Professionsutveckling</a:t>
              </a:r>
            </a:p>
            <a:p>
              <a:pPr algn="ctr"/>
              <a:r>
                <a:rPr lang="sv-SE" sz="2400" dirty="0" smtClean="0">
                  <a:solidFill>
                    <a:schemeClr val="bg1"/>
                  </a:solidFill>
                  <a:latin typeface="+mn-lt"/>
                </a:rPr>
                <a:t>Ett stöd för skolans utvecklingsarbete</a:t>
              </a:r>
            </a:p>
          </p:txBody>
        </p:sp>
      </p:grpSp>
      <p:sp>
        <p:nvSpPr>
          <p:cNvPr id="16" name="Ellips 15"/>
          <p:cNvSpPr/>
          <p:nvPr/>
        </p:nvSpPr>
        <p:spPr>
          <a:xfrm>
            <a:off x="7869423" y="646901"/>
            <a:ext cx="3831369" cy="3653041"/>
          </a:xfrm>
          <a:prstGeom prst="ellipse">
            <a:avLst/>
          </a:prstGeom>
          <a:solidFill>
            <a:srgbClr val="D492B3">
              <a:alpha val="16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sv-SE" sz="2000" dirty="0" smtClean="0"/>
          </a:p>
        </p:txBody>
      </p:sp>
      <p:sp>
        <p:nvSpPr>
          <p:cNvPr id="9" name="Ellips 8"/>
          <p:cNvSpPr/>
          <p:nvPr/>
        </p:nvSpPr>
        <p:spPr>
          <a:xfrm>
            <a:off x="-2628800" y="699542"/>
            <a:ext cx="3831369" cy="3653041"/>
          </a:xfrm>
          <a:prstGeom prst="ellipse">
            <a:avLst/>
          </a:prstGeom>
          <a:solidFill>
            <a:srgbClr val="D492B3">
              <a:alpha val="16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endParaRPr lang="sv-SE" sz="2000" dirty="0" smtClean="0"/>
          </a:p>
        </p:txBody>
      </p:sp>
    </p:spTree>
    <p:extLst>
      <p:ext uri="{BB962C8B-B14F-4D97-AF65-F5344CB8AC3E}">
        <p14:creationId xmlns:p14="http://schemas.microsoft.com/office/powerpoint/2010/main" val="28941338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ubrik 1"/>
          <p:cNvSpPr txBox="1">
            <a:spLocks/>
          </p:cNvSpPr>
          <p:nvPr/>
        </p:nvSpPr>
        <p:spPr bwMode="auto">
          <a:xfrm>
            <a:off x="3203848" y="915566"/>
            <a:ext cx="5328592" cy="2952328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  <a:extLst/>
        </p:spPr>
        <p:txBody>
          <a:bodyPr vert="horz" wrap="square" lIns="216000" tIns="45720" rIns="14400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9pPr>
          </a:lstStyle>
          <a:p>
            <a:pPr algn="l"/>
            <a:r>
              <a:rPr lang="sv-SE" sz="4000" dirty="0" smtClean="0">
                <a:solidFill>
                  <a:schemeClr val="bg1"/>
                </a:solidFill>
                <a:latin typeface="Futura Std Medium" pitchFamily="34" charset="0"/>
              </a:rPr>
              <a:t>Resultatanalys </a:t>
            </a:r>
          </a:p>
          <a:p>
            <a:pPr algn="l"/>
            <a:r>
              <a:rPr lang="sv-SE" sz="4000" dirty="0" smtClean="0">
                <a:solidFill>
                  <a:schemeClr val="bg1"/>
                </a:solidFill>
                <a:latin typeface="Futura Std Medium" pitchFamily="34" charset="0"/>
              </a:rPr>
              <a:t>i undervisning</a:t>
            </a:r>
            <a:endParaRPr lang="sv-SE" sz="4000" dirty="0" smtClean="0">
              <a:solidFill>
                <a:schemeClr val="bg1"/>
              </a:solidFill>
              <a:latin typeface="Futura Std Light" pitchFamily="34" charset="0"/>
            </a:endParaRPr>
          </a:p>
          <a:p>
            <a:endParaRPr lang="sv-SE" sz="1200" dirty="0" smtClean="0">
              <a:solidFill>
                <a:schemeClr val="bg1"/>
              </a:solidFill>
              <a:latin typeface="Futura Std Light" pitchFamily="34" charset="0"/>
            </a:endParaRPr>
          </a:p>
          <a:p>
            <a:pPr algn="l"/>
            <a:r>
              <a:rPr lang="sv-SE" sz="2400" dirty="0" smtClean="0">
                <a:solidFill>
                  <a:schemeClr val="bg1"/>
                </a:solidFill>
                <a:latin typeface="Futura Std Light" pitchFamily="34" charset="0"/>
              </a:rPr>
              <a:t>Anpassa undervisningen och säkerställa att alla eleverna utmanas och utvecklas</a:t>
            </a:r>
            <a:endParaRPr lang="sv-SE" sz="2000" dirty="0">
              <a:solidFill>
                <a:schemeClr val="bg1"/>
              </a:solidFill>
              <a:latin typeface="Futura Std Light" pitchFamily="34" charset="0"/>
            </a:endParaRPr>
          </a:p>
        </p:txBody>
      </p:sp>
      <p:pic>
        <p:nvPicPr>
          <p:cNvPr id="9" name="Platshållare för bild 8"/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12" t="22" r="22648" b="-22"/>
          <a:stretch/>
        </p:blipFill>
        <p:spPr/>
      </p:pic>
      <p:grpSp>
        <p:nvGrpSpPr>
          <p:cNvPr id="4" name="Grupp 3"/>
          <p:cNvGrpSpPr/>
          <p:nvPr/>
        </p:nvGrpSpPr>
        <p:grpSpPr>
          <a:xfrm>
            <a:off x="7236296" y="1074390"/>
            <a:ext cx="1250321" cy="1133341"/>
            <a:chOff x="791649" y="843558"/>
            <a:chExt cx="3681501" cy="3168352"/>
          </a:xfrm>
          <a:solidFill>
            <a:srgbClr val="B8006E"/>
          </a:solidFill>
        </p:grpSpPr>
        <p:sp>
          <p:nvSpPr>
            <p:cNvPr id="5" name="Ellips 4"/>
            <p:cNvSpPr/>
            <p:nvPr/>
          </p:nvSpPr>
          <p:spPr>
            <a:xfrm>
              <a:off x="899592" y="843558"/>
              <a:ext cx="3384376" cy="3168352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sv-SE" sz="2000" dirty="0" smtClean="0"/>
            </a:p>
          </p:txBody>
        </p:sp>
        <p:sp>
          <p:nvSpPr>
            <p:cNvPr id="6" name="textruta 5"/>
            <p:cNvSpPr txBox="1"/>
            <p:nvPr/>
          </p:nvSpPr>
          <p:spPr>
            <a:xfrm>
              <a:off x="791649" y="1850081"/>
              <a:ext cx="3681501" cy="111854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sv-SE" sz="2000" dirty="0" smtClean="0">
                  <a:solidFill>
                    <a:schemeClr val="bg1"/>
                  </a:solidFill>
                  <a:latin typeface="+mn-lt"/>
                </a:rPr>
                <a:t>VARFÖR</a:t>
              </a:r>
              <a:endParaRPr lang="sv-SE" dirty="0" smtClean="0">
                <a:solidFill>
                  <a:schemeClr val="bg1"/>
                </a:solidFill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05649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ubrik 1"/>
          <p:cNvSpPr txBox="1">
            <a:spLocks/>
          </p:cNvSpPr>
          <p:nvPr/>
        </p:nvSpPr>
        <p:spPr bwMode="auto">
          <a:xfrm>
            <a:off x="3203848" y="915566"/>
            <a:ext cx="5400600" cy="2592288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  <a:extLst/>
        </p:spPr>
        <p:txBody>
          <a:bodyPr vert="horz" wrap="square" lIns="216000" tIns="45720" rIns="14400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9pPr>
          </a:lstStyle>
          <a:p>
            <a:pPr algn="l"/>
            <a:r>
              <a:rPr lang="sv-SE" sz="4000" dirty="0" smtClean="0">
                <a:solidFill>
                  <a:schemeClr val="bg1"/>
                </a:solidFill>
                <a:latin typeface="Futura Std Medium" pitchFamily="34" charset="0"/>
              </a:rPr>
              <a:t>Resultatanalys </a:t>
            </a:r>
          </a:p>
          <a:p>
            <a:pPr algn="l"/>
            <a:r>
              <a:rPr lang="sv-SE" sz="4000" dirty="0" smtClean="0">
                <a:solidFill>
                  <a:schemeClr val="bg1"/>
                </a:solidFill>
                <a:latin typeface="Futura Std Medium" pitchFamily="34" charset="0"/>
              </a:rPr>
              <a:t>i undervisning</a:t>
            </a:r>
            <a:endParaRPr lang="sv-SE" sz="4000" dirty="0" smtClean="0">
              <a:solidFill>
                <a:schemeClr val="bg1"/>
              </a:solidFill>
              <a:latin typeface="Futura Std Light" pitchFamily="34" charset="0"/>
            </a:endParaRPr>
          </a:p>
          <a:p>
            <a:endParaRPr lang="sv-SE" sz="1200" dirty="0" smtClean="0">
              <a:solidFill>
                <a:schemeClr val="bg1"/>
              </a:solidFill>
              <a:latin typeface="Futura Std Light" pitchFamily="34" charset="0"/>
            </a:endParaRPr>
          </a:p>
          <a:p>
            <a:pPr algn="l"/>
            <a:r>
              <a:rPr lang="sv-SE" sz="2400" dirty="0" smtClean="0">
                <a:solidFill>
                  <a:schemeClr val="bg1"/>
                </a:solidFill>
                <a:latin typeface="Futura Std Light" pitchFamily="34" charset="0"/>
              </a:rPr>
              <a:t>Vad visar eleverna för kunnande </a:t>
            </a:r>
          </a:p>
          <a:p>
            <a:pPr algn="l"/>
            <a:r>
              <a:rPr lang="sv-SE" sz="2400" dirty="0" smtClean="0">
                <a:solidFill>
                  <a:schemeClr val="bg1"/>
                </a:solidFill>
                <a:latin typeface="Futura Std Light" pitchFamily="34" charset="0"/>
              </a:rPr>
              <a:t>utifrån </a:t>
            </a:r>
            <a:r>
              <a:rPr lang="sv-SE" sz="2400" dirty="0">
                <a:solidFill>
                  <a:schemeClr val="bg1"/>
                </a:solidFill>
                <a:latin typeface="Futura Std Light" pitchFamily="34" charset="0"/>
              </a:rPr>
              <a:t>kunskapskrav </a:t>
            </a:r>
            <a:r>
              <a:rPr lang="sv-SE" sz="2400" dirty="0" smtClean="0">
                <a:solidFill>
                  <a:schemeClr val="bg1"/>
                </a:solidFill>
                <a:latin typeface="Futura Std Light" pitchFamily="34" charset="0"/>
              </a:rPr>
              <a:t>och </a:t>
            </a:r>
            <a:r>
              <a:rPr lang="sv-SE" sz="2400" dirty="0" err="1" smtClean="0">
                <a:solidFill>
                  <a:schemeClr val="bg1"/>
                </a:solidFill>
                <a:latin typeface="Futura Std Light" pitchFamily="34" charset="0"/>
              </a:rPr>
              <a:t>läroplansmål</a:t>
            </a:r>
            <a:r>
              <a:rPr lang="sv-SE" sz="2400" dirty="0" smtClean="0">
                <a:solidFill>
                  <a:schemeClr val="bg1"/>
                </a:solidFill>
                <a:latin typeface="Futura Std Light" pitchFamily="34" charset="0"/>
              </a:rPr>
              <a:t>?</a:t>
            </a:r>
            <a:endParaRPr lang="sv-SE" sz="2400" dirty="0">
              <a:solidFill>
                <a:schemeClr val="bg1"/>
              </a:solidFill>
              <a:latin typeface="Futura Std Light" pitchFamily="34" charset="0"/>
            </a:endParaRPr>
          </a:p>
        </p:txBody>
      </p:sp>
      <p:pic>
        <p:nvPicPr>
          <p:cNvPr id="9" name="Platshållare för bild 8"/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12" t="22" r="22648" b="-22"/>
          <a:stretch/>
        </p:blipFill>
        <p:spPr/>
      </p:pic>
      <p:grpSp>
        <p:nvGrpSpPr>
          <p:cNvPr id="4" name="Grupp 3"/>
          <p:cNvGrpSpPr/>
          <p:nvPr/>
        </p:nvGrpSpPr>
        <p:grpSpPr>
          <a:xfrm>
            <a:off x="7164288" y="1150377"/>
            <a:ext cx="1178313" cy="1133341"/>
            <a:chOff x="840703" y="843558"/>
            <a:chExt cx="3469478" cy="3168352"/>
          </a:xfrm>
          <a:solidFill>
            <a:srgbClr val="B8006E"/>
          </a:solidFill>
        </p:grpSpPr>
        <p:sp>
          <p:nvSpPr>
            <p:cNvPr id="5" name="Ellips 4"/>
            <p:cNvSpPr/>
            <p:nvPr/>
          </p:nvSpPr>
          <p:spPr>
            <a:xfrm>
              <a:off x="899592" y="843558"/>
              <a:ext cx="3384376" cy="3168352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sv-SE" sz="2000" dirty="0" smtClean="0"/>
            </a:p>
          </p:txBody>
        </p:sp>
        <p:sp>
          <p:nvSpPr>
            <p:cNvPr id="6" name="textruta 5"/>
            <p:cNvSpPr txBox="1"/>
            <p:nvPr/>
          </p:nvSpPr>
          <p:spPr>
            <a:xfrm>
              <a:off x="840703" y="1596255"/>
              <a:ext cx="3469478" cy="14861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sv-SE" sz="3200" dirty="0" smtClean="0">
                  <a:solidFill>
                    <a:schemeClr val="bg1"/>
                  </a:solidFill>
                  <a:latin typeface="+mn-lt"/>
                </a:rPr>
                <a:t>VAD</a:t>
              </a:r>
              <a:endParaRPr lang="sv-SE" sz="2400" dirty="0" smtClean="0">
                <a:solidFill>
                  <a:schemeClr val="bg1"/>
                </a:solidFill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500338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ubrik 1"/>
          <p:cNvSpPr txBox="1">
            <a:spLocks/>
          </p:cNvSpPr>
          <p:nvPr/>
        </p:nvSpPr>
        <p:spPr bwMode="auto">
          <a:xfrm>
            <a:off x="3203848" y="987574"/>
            <a:ext cx="5400600" cy="2376264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  <a:extLst/>
        </p:spPr>
        <p:txBody>
          <a:bodyPr vert="horz" wrap="square" lIns="216000" tIns="45720" rIns="14400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9pPr>
          </a:lstStyle>
          <a:p>
            <a:pPr algn="l"/>
            <a:r>
              <a:rPr lang="sv-SE" sz="4000" dirty="0" smtClean="0">
                <a:solidFill>
                  <a:schemeClr val="bg1"/>
                </a:solidFill>
                <a:latin typeface="Futura Std Medium" pitchFamily="34" charset="0"/>
              </a:rPr>
              <a:t>Resultatanalys </a:t>
            </a:r>
          </a:p>
          <a:p>
            <a:pPr algn="l"/>
            <a:r>
              <a:rPr lang="sv-SE" sz="4000" dirty="0" smtClean="0">
                <a:solidFill>
                  <a:schemeClr val="bg1"/>
                </a:solidFill>
                <a:latin typeface="Futura Std Medium" pitchFamily="34" charset="0"/>
              </a:rPr>
              <a:t>i undervisning</a:t>
            </a:r>
            <a:endParaRPr lang="sv-SE" sz="4000" dirty="0" smtClean="0">
              <a:solidFill>
                <a:schemeClr val="bg1"/>
              </a:solidFill>
              <a:latin typeface="Futura Std Light" pitchFamily="34" charset="0"/>
            </a:endParaRPr>
          </a:p>
          <a:p>
            <a:endParaRPr lang="sv-SE" sz="1200" dirty="0" smtClean="0">
              <a:solidFill>
                <a:schemeClr val="bg1"/>
              </a:solidFill>
              <a:latin typeface="Futura Std Light" pitchFamily="34" charset="0"/>
            </a:endParaRPr>
          </a:p>
          <a:p>
            <a:pPr algn="l"/>
            <a:r>
              <a:rPr lang="sv-SE" sz="2400" dirty="0" smtClean="0">
                <a:solidFill>
                  <a:schemeClr val="bg1"/>
                </a:solidFill>
                <a:latin typeface="Futura Std Light" pitchFamily="34" charset="0"/>
              </a:rPr>
              <a:t>Formativ bedömning – att </a:t>
            </a:r>
            <a:r>
              <a:rPr lang="sv-SE" sz="2400" dirty="0">
                <a:solidFill>
                  <a:schemeClr val="bg1"/>
                </a:solidFill>
                <a:latin typeface="Futura Std Light" pitchFamily="34" charset="0"/>
              </a:rPr>
              <a:t>u</a:t>
            </a:r>
            <a:r>
              <a:rPr lang="sv-SE" sz="2400" dirty="0" smtClean="0">
                <a:solidFill>
                  <a:schemeClr val="bg1"/>
                </a:solidFill>
                <a:latin typeface="Futura Std Light" pitchFamily="34" charset="0"/>
              </a:rPr>
              <a:t>tvärdera effekterna av undervisning</a:t>
            </a:r>
          </a:p>
        </p:txBody>
      </p:sp>
      <p:pic>
        <p:nvPicPr>
          <p:cNvPr id="9" name="Platshållare för bild 8"/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12" t="22" r="22648" b="-22"/>
          <a:stretch/>
        </p:blipFill>
        <p:spPr/>
      </p:pic>
      <p:grpSp>
        <p:nvGrpSpPr>
          <p:cNvPr id="4" name="Grupp 3"/>
          <p:cNvGrpSpPr/>
          <p:nvPr/>
        </p:nvGrpSpPr>
        <p:grpSpPr>
          <a:xfrm>
            <a:off x="7210111" y="1222385"/>
            <a:ext cx="1178313" cy="1133341"/>
            <a:chOff x="868750" y="843558"/>
            <a:chExt cx="3469477" cy="3168352"/>
          </a:xfrm>
          <a:solidFill>
            <a:srgbClr val="B8006E"/>
          </a:solidFill>
        </p:grpSpPr>
        <p:sp>
          <p:nvSpPr>
            <p:cNvPr id="5" name="Ellips 4"/>
            <p:cNvSpPr/>
            <p:nvPr/>
          </p:nvSpPr>
          <p:spPr>
            <a:xfrm>
              <a:off x="899593" y="843558"/>
              <a:ext cx="3384377" cy="3168352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endParaRPr lang="sv-SE" sz="2000" dirty="0" smtClean="0"/>
            </a:p>
          </p:txBody>
        </p:sp>
        <p:sp>
          <p:nvSpPr>
            <p:cNvPr id="6" name="textruta 5"/>
            <p:cNvSpPr txBox="1"/>
            <p:nvPr/>
          </p:nvSpPr>
          <p:spPr>
            <a:xfrm>
              <a:off x="868750" y="1596255"/>
              <a:ext cx="3469477" cy="163478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sv-SE" sz="3200" dirty="0" smtClean="0">
                  <a:solidFill>
                    <a:schemeClr val="bg1"/>
                  </a:solidFill>
                  <a:latin typeface="+mn-lt"/>
                </a:rPr>
                <a:t>HUR</a:t>
              </a:r>
              <a:endParaRPr lang="sv-SE" sz="2400" dirty="0" smtClean="0">
                <a:solidFill>
                  <a:schemeClr val="bg1"/>
                </a:solidFill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16010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ruta 9"/>
          <p:cNvSpPr txBox="1"/>
          <p:nvPr/>
        </p:nvSpPr>
        <p:spPr>
          <a:xfrm>
            <a:off x="2699792" y="1681520"/>
            <a:ext cx="63367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3600" dirty="0" smtClean="0">
                <a:solidFill>
                  <a:schemeClr val="bg1"/>
                </a:solidFill>
                <a:latin typeface="Futura Std Light" pitchFamily="34" charset="0"/>
              </a:rPr>
              <a:t>”Vad behöver lärarna på </a:t>
            </a:r>
            <a:r>
              <a:rPr lang="sv-SE" sz="3600" dirty="0" err="1" smtClean="0">
                <a:solidFill>
                  <a:schemeClr val="bg1"/>
                </a:solidFill>
                <a:latin typeface="Futura Std Light" pitchFamily="34" charset="0"/>
              </a:rPr>
              <a:t>Spångholmskolan</a:t>
            </a:r>
            <a:r>
              <a:rPr lang="sv-SE" sz="3600" dirty="0" smtClean="0">
                <a:solidFill>
                  <a:schemeClr val="bg1"/>
                </a:solidFill>
                <a:latin typeface="Futura Std Light" pitchFamily="34" charset="0"/>
              </a:rPr>
              <a:t> bli bättre </a:t>
            </a:r>
          </a:p>
          <a:p>
            <a:pPr algn="ctr"/>
            <a:r>
              <a:rPr lang="sv-SE" sz="3600" dirty="0" smtClean="0">
                <a:solidFill>
                  <a:schemeClr val="bg1"/>
                </a:solidFill>
                <a:latin typeface="Futura Std Light" pitchFamily="34" charset="0"/>
              </a:rPr>
              <a:t>på för att fler ska lyckas?”</a:t>
            </a:r>
            <a:endParaRPr lang="sv-SE" sz="3600" dirty="0">
              <a:solidFill>
                <a:schemeClr val="bg1"/>
              </a:solidFill>
              <a:latin typeface="Futura Std Light" pitchFamily="34" charset="0"/>
            </a:endParaRPr>
          </a:p>
        </p:txBody>
      </p:sp>
      <p:pic>
        <p:nvPicPr>
          <p:cNvPr id="3" name="Platshållare för bild 2"/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35" t="-398" r="12425" b="398"/>
          <a:stretch/>
        </p:blipFill>
        <p:spPr>
          <a:xfrm>
            <a:off x="-46582" y="-44840"/>
            <a:ext cx="2602457" cy="5280886"/>
          </a:xfrm>
        </p:spPr>
      </p:pic>
    </p:spTree>
    <p:extLst>
      <p:ext uri="{BB962C8B-B14F-4D97-AF65-F5344CB8AC3E}">
        <p14:creationId xmlns:p14="http://schemas.microsoft.com/office/powerpoint/2010/main" val="35468560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16951881"/>
              </p:ext>
            </p:extLst>
          </p:nvPr>
        </p:nvGraphicFramePr>
        <p:xfrm>
          <a:off x="-803920" y="195486"/>
          <a:ext cx="6744072" cy="4640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Rektangel 1"/>
          <p:cNvSpPr/>
          <p:nvPr/>
        </p:nvSpPr>
        <p:spPr>
          <a:xfrm>
            <a:off x="899592" y="843558"/>
            <a:ext cx="7488832" cy="3456384"/>
          </a:xfrm>
          <a:prstGeom prst="rect">
            <a:avLst/>
          </a:prstGeom>
          <a:solidFill>
            <a:schemeClr val="tx1">
              <a:lumMod val="85000"/>
              <a:lumOff val="1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4000" kern="0" dirty="0">
                <a:solidFill>
                  <a:schemeClr val="bg1"/>
                </a:solidFill>
                <a:latin typeface="+mj-lt"/>
              </a:rPr>
              <a:t>Resultatanalys för det professionella lärandet</a:t>
            </a:r>
          </a:p>
          <a:p>
            <a:pPr algn="ctr"/>
            <a:r>
              <a:rPr lang="sv-SE" sz="4000" kern="0" dirty="0">
                <a:solidFill>
                  <a:schemeClr val="bg1"/>
                </a:solidFill>
              </a:rPr>
              <a:t>- Helen Timperley</a:t>
            </a:r>
          </a:p>
          <a:p>
            <a:pPr algn="ctr"/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6096051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1095358835"/>
              </p:ext>
            </p:extLst>
          </p:nvPr>
        </p:nvGraphicFramePr>
        <p:xfrm>
          <a:off x="-803920" y="195486"/>
          <a:ext cx="6744072" cy="4640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Rektangel 13"/>
          <p:cNvSpPr/>
          <p:nvPr/>
        </p:nvSpPr>
        <p:spPr>
          <a:xfrm>
            <a:off x="5436096" y="1491630"/>
            <a:ext cx="27363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2800" kern="0" dirty="0" smtClean="0">
                <a:solidFill>
                  <a:schemeClr val="bg1"/>
                </a:solidFill>
                <a:latin typeface="+mn-lt"/>
              </a:rPr>
              <a:t>Utveckla skolans förmåga att undervisa så </a:t>
            </a:r>
            <a:endParaRPr lang="sv-SE" sz="2800" kern="0" dirty="0" smtClean="0">
              <a:solidFill>
                <a:schemeClr val="bg1"/>
              </a:solidFill>
              <a:latin typeface="+mn-lt"/>
            </a:endParaRPr>
          </a:p>
          <a:p>
            <a:r>
              <a:rPr lang="sv-SE" sz="2800" kern="0" dirty="0" smtClean="0">
                <a:solidFill>
                  <a:schemeClr val="bg1"/>
                </a:solidFill>
                <a:latin typeface="+mn-lt"/>
              </a:rPr>
              <a:t>att </a:t>
            </a:r>
            <a:r>
              <a:rPr lang="sv-SE" sz="2800" kern="0" dirty="0" smtClean="0">
                <a:solidFill>
                  <a:schemeClr val="bg1"/>
                </a:solidFill>
                <a:latin typeface="+mn-lt"/>
              </a:rPr>
              <a:t>alla elever lyckas</a:t>
            </a:r>
            <a:endParaRPr lang="sv-SE" sz="2800" kern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693968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ubrik 1"/>
          <p:cNvSpPr txBox="1">
            <a:spLocks/>
          </p:cNvSpPr>
          <p:nvPr/>
        </p:nvSpPr>
        <p:spPr bwMode="auto">
          <a:xfrm>
            <a:off x="3131840" y="771550"/>
            <a:ext cx="4968552" cy="3744416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  <a:extLst/>
        </p:spPr>
        <p:txBody>
          <a:bodyPr vert="horz" wrap="square" lIns="216000" tIns="45720" rIns="14400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9pPr>
          </a:lstStyle>
          <a:p>
            <a:pPr algn="l"/>
            <a:r>
              <a:rPr lang="sv-SE" sz="4000" dirty="0" smtClean="0">
                <a:solidFill>
                  <a:schemeClr val="bg1"/>
                </a:solidFill>
                <a:latin typeface="Futura Std Medium" pitchFamily="34" charset="0"/>
              </a:rPr>
              <a:t>Identifierade</a:t>
            </a:r>
            <a:br>
              <a:rPr lang="sv-SE" sz="4000" dirty="0" smtClean="0">
                <a:solidFill>
                  <a:schemeClr val="bg1"/>
                </a:solidFill>
                <a:latin typeface="Futura Std Medium" pitchFamily="34" charset="0"/>
              </a:rPr>
            </a:br>
            <a:r>
              <a:rPr lang="sv-SE" sz="1200" dirty="0" smtClean="0">
                <a:solidFill>
                  <a:schemeClr val="bg1"/>
                </a:solidFill>
                <a:latin typeface="Futura Std Medium" pitchFamily="34" charset="0"/>
              </a:rPr>
              <a:t/>
            </a:r>
            <a:br>
              <a:rPr lang="sv-SE" sz="1200" dirty="0" smtClean="0">
                <a:solidFill>
                  <a:schemeClr val="bg1"/>
                </a:solidFill>
                <a:latin typeface="Futura Std Medium" pitchFamily="34" charset="0"/>
              </a:rPr>
            </a:br>
            <a:r>
              <a:rPr lang="sv-SE" sz="4000" dirty="0" smtClean="0">
                <a:solidFill>
                  <a:schemeClr val="bg1"/>
                </a:solidFill>
                <a:latin typeface="Futura Std Medium" pitchFamily="34" charset="0"/>
              </a:rPr>
              <a:t>behovsområden</a:t>
            </a:r>
            <a:endParaRPr lang="sv-SE" sz="4000" dirty="0" smtClean="0">
              <a:solidFill>
                <a:schemeClr val="bg1"/>
              </a:solidFill>
              <a:latin typeface="Futura Std Light" pitchFamily="34" charset="0"/>
            </a:endParaRPr>
          </a:p>
          <a:p>
            <a:endParaRPr lang="sv-SE" sz="1200" dirty="0" smtClean="0">
              <a:solidFill>
                <a:schemeClr val="bg1"/>
              </a:solidFill>
              <a:latin typeface="Futura Std Light" pitchFamily="34" charset="0"/>
            </a:endParaRPr>
          </a:p>
          <a:p>
            <a:pPr algn="l"/>
            <a:r>
              <a:rPr lang="sv-SE" sz="2800" dirty="0" smtClean="0">
                <a:solidFill>
                  <a:schemeClr val="bg1"/>
                </a:solidFill>
                <a:latin typeface="Futura Std Light" pitchFamily="34" charset="0"/>
              </a:rPr>
              <a:t>”utveckla noggrannhet och uthållighet. </a:t>
            </a:r>
            <a:r>
              <a:rPr lang="sv-SE" sz="2800" dirty="0">
                <a:solidFill>
                  <a:schemeClr val="bg1"/>
                </a:solidFill>
                <a:latin typeface="Futura Std Light" pitchFamily="34" charset="0"/>
              </a:rPr>
              <a:t>Bli bättre på att ställa frågor och ta ansvar för sitt </a:t>
            </a:r>
            <a:r>
              <a:rPr lang="sv-SE" sz="2800" dirty="0" smtClean="0">
                <a:solidFill>
                  <a:schemeClr val="bg1"/>
                </a:solidFill>
                <a:latin typeface="Futura Std Light" pitchFamily="34" charset="0"/>
              </a:rPr>
              <a:t>arbete.”</a:t>
            </a:r>
            <a:endParaRPr lang="sv-SE" sz="2800" dirty="0">
              <a:solidFill>
                <a:schemeClr val="bg1"/>
              </a:solidFill>
              <a:latin typeface="Futura Std Light" pitchFamily="34" charset="0"/>
            </a:endParaRPr>
          </a:p>
        </p:txBody>
      </p:sp>
      <p:pic>
        <p:nvPicPr>
          <p:cNvPr id="9" name="Platshållare för bild 8"/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12" t="22" r="22648" b="-22"/>
          <a:stretch/>
        </p:blipFill>
        <p:spPr/>
      </p:pic>
    </p:spTree>
    <p:extLst>
      <p:ext uri="{BB962C8B-B14F-4D97-AF65-F5344CB8AC3E}">
        <p14:creationId xmlns:p14="http://schemas.microsoft.com/office/powerpoint/2010/main" val="12867927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3420637178"/>
              </p:ext>
            </p:extLst>
          </p:nvPr>
        </p:nvGraphicFramePr>
        <p:xfrm>
          <a:off x="-803920" y="195486"/>
          <a:ext cx="6744072" cy="4640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Rektangel 13"/>
          <p:cNvSpPr/>
          <p:nvPr/>
        </p:nvSpPr>
        <p:spPr>
          <a:xfrm>
            <a:off x="5652120" y="1563638"/>
            <a:ext cx="27363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2800" kern="0" dirty="0">
                <a:solidFill>
                  <a:schemeClr val="bg1"/>
                </a:solidFill>
                <a:latin typeface="+mn-lt"/>
              </a:rPr>
              <a:t>Utveckla skolans förmåga </a:t>
            </a:r>
            <a:r>
              <a:rPr lang="sv-SE" sz="2800" kern="0" dirty="0" smtClean="0">
                <a:solidFill>
                  <a:schemeClr val="bg1"/>
                </a:solidFill>
                <a:latin typeface="+mn-lt"/>
              </a:rPr>
              <a:t>att undervisa </a:t>
            </a:r>
            <a:r>
              <a:rPr lang="sv-SE" sz="2800" kern="0" dirty="0">
                <a:solidFill>
                  <a:schemeClr val="bg1"/>
                </a:solidFill>
                <a:latin typeface="+mn-lt"/>
              </a:rPr>
              <a:t>så </a:t>
            </a:r>
            <a:endParaRPr lang="sv-SE" sz="2800" kern="0" dirty="0" smtClean="0">
              <a:solidFill>
                <a:schemeClr val="bg1"/>
              </a:solidFill>
              <a:latin typeface="+mn-lt"/>
            </a:endParaRPr>
          </a:p>
          <a:p>
            <a:r>
              <a:rPr lang="sv-SE" sz="2800" kern="0" dirty="0" smtClean="0">
                <a:solidFill>
                  <a:schemeClr val="bg1"/>
                </a:solidFill>
                <a:latin typeface="+mn-lt"/>
              </a:rPr>
              <a:t>att </a:t>
            </a:r>
            <a:r>
              <a:rPr lang="sv-SE" sz="2800" kern="0" dirty="0">
                <a:solidFill>
                  <a:schemeClr val="bg1"/>
                </a:solidFill>
                <a:latin typeface="+mn-lt"/>
              </a:rPr>
              <a:t>alla elever lyckas</a:t>
            </a:r>
          </a:p>
        </p:txBody>
      </p:sp>
    </p:spTree>
    <p:extLst>
      <p:ext uri="{BB962C8B-B14F-4D97-AF65-F5344CB8AC3E}">
        <p14:creationId xmlns:p14="http://schemas.microsoft.com/office/powerpoint/2010/main" val="32054057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latshållare för bild 24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718" b="4699"/>
          <a:stretch/>
        </p:blipFill>
        <p:spPr>
          <a:xfrm>
            <a:off x="4572000" y="6857"/>
            <a:ext cx="4582427" cy="5157181"/>
          </a:xfrm>
        </p:spPr>
      </p:pic>
      <p:sp>
        <p:nvSpPr>
          <p:cNvPr id="11" name="Rubrik 1"/>
          <p:cNvSpPr txBox="1">
            <a:spLocks/>
          </p:cNvSpPr>
          <p:nvPr/>
        </p:nvSpPr>
        <p:spPr bwMode="auto">
          <a:xfrm>
            <a:off x="0" y="0"/>
            <a:ext cx="4572000" cy="5164038"/>
          </a:xfrm>
          <a:prstGeom prst="rect">
            <a:avLst/>
          </a:prstGeom>
          <a:solidFill>
            <a:srgbClr val="D492B3"/>
          </a:solidFill>
          <a:ln>
            <a:noFill/>
          </a:ln>
          <a:extLst/>
        </p:spPr>
        <p:txBody>
          <a:bodyPr vert="horz" wrap="square" lIns="25200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9pPr>
          </a:lstStyle>
          <a:p>
            <a:endParaRPr lang="sv-SE" sz="2800" kern="0" dirty="0" smtClean="0">
              <a:solidFill>
                <a:schemeClr val="bg1"/>
              </a:solidFill>
              <a:latin typeface="Futura Std Medium" pitchFamily="34" charset="0"/>
            </a:endParaRPr>
          </a:p>
          <a:p>
            <a:pPr algn="l"/>
            <a:r>
              <a:rPr lang="sv-SE" sz="2400" kern="0" dirty="0" smtClean="0">
                <a:solidFill>
                  <a:schemeClr val="bg1"/>
                </a:solidFill>
              </a:rPr>
              <a:t>Identifierade behovsområden</a:t>
            </a:r>
          </a:p>
          <a:p>
            <a:pPr algn="l"/>
            <a:endParaRPr lang="sv-SE" sz="2400" kern="0" dirty="0">
              <a:solidFill>
                <a:schemeClr val="tx1"/>
              </a:solidFill>
              <a:latin typeface="Futura Std Medium" pitchFamily="34" charset="0"/>
            </a:endParaRPr>
          </a:p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r>
              <a:rPr lang="sv-SE" sz="2400" dirty="0" smtClean="0">
                <a:solidFill>
                  <a:schemeClr val="bg1"/>
                </a:solidFill>
                <a:latin typeface="Futura Std Light" pitchFamily="34" charset="0"/>
              </a:rPr>
              <a:t>Förväntningar och </a:t>
            </a:r>
            <a:r>
              <a:rPr lang="sv-SE" sz="2400" dirty="0" err="1" smtClean="0">
                <a:solidFill>
                  <a:schemeClr val="bg1"/>
                </a:solidFill>
                <a:latin typeface="Futura Std Light" pitchFamily="34" charset="0"/>
              </a:rPr>
              <a:t>mindset</a:t>
            </a:r>
            <a:endParaRPr lang="sv-SE" sz="2400" dirty="0">
              <a:solidFill>
                <a:schemeClr val="bg1"/>
              </a:solidFill>
              <a:latin typeface="Futura Std Light" pitchFamily="34" charset="0"/>
            </a:endParaRPr>
          </a:p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r>
              <a:rPr lang="sv-SE" sz="2400" dirty="0" smtClean="0">
                <a:solidFill>
                  <a:schemeClr val="bg1"/>
                </a:solidFill>
                <a:latin typeface="Futura Std Light" pitchFamily="34" charset="0"/>
              </a:rPr>
              <a:t>Värdeskapande pedagogik</a:t>
            </a:r>
          </a:p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r>
              <a:rPr lang="sv-SE" sz="2400" dirty="0" smtClean="0">
                <a:solidFill>
                  <a:schemeClr val="bg1"/>
                </a:solidFill>
                <a:latin typeface="Futura Std Light" pitchFamily="34" charset="0"/>
              </a:rPr>
              <a:t>Att </a:t>
            </a:r>
            <a:r>
              <a:rPr lang="sv-SE" sz="2400" dirty="0">
                <a:solidFill>
                  <a:schemeClr val="bg1"/>
                </a:solidFill>
                <a:latin typeface="Futura Std Light" pitchFamily="34" charset="0"/>
              </a:rPr>
              <a:t>planera för </a:t>
            </a:r>
            <a:r>
              <a:rPr lang="sv-SE" sz="2400" dirty="0" smtClean="0">
                <a:solidFill>
                  <a:schemeClr val="bg1"/>
                </a:solidFill>
                <a:latin typeface="Futura Std Light" pitchFamily="34" charset="0"/>
              </a:rPr>
              <a:t>och aktivera alla i undervisningen</a:t>
            </a:r>
          </a:p>
          <a:p>
            <a:endParaRPr lang="sv-SE" sz="2400" dirty="0" smtClean="0">
              <a:solidFill>
                <a:schemeClr val="bg1"/>
              </a:solidFill>
              <a:latin typeface="Futura Std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98456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4038555727"/>
              </p:ext>
            </p:extLst>
          </p:nvPr>
        </p:nvGraphicFramePr>
        <p:xfrm>
          <a:off x="-803920" y="195486"/>
          <a:ext cx="6744072" cy="4640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Rektangel 13"/>
          <p:cNvSpPr/>
          <p:nvPr/>
        </p:nvSpPr>
        <p:spPr>
          <a:xfrm>
            <a:off x="5652120" y="1563638"/>
            <a:ext cx="27363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2800" kern="0" dirty="0">
                <a:solidFill>
                  <a:schemeClr val="bg1"/>
                </a:solidFill>
                <a:latin typeface="+mn-lt"/>
              </a:rPr>
              <a:t>Utveckla skolans förmåga </a:t>
            </a:r>
            <a:r>
              <a:rPr lang="sv-SE" sz="2800" kern="0" dirty="0" smtClean="0">
                <a:solidFill>
                  <a:schemeClr val="bg1"/>
                </a:solidFill>
                <a:latin typeface="+mn-lt"/>
              </a:rPr>
              <a:t>att undervisa </a:t>
            </a:r>
            <a:r>
              <a:rPr lang="sv-SE" sz="2800" kern="0" dirty="0">
                <a:solidFill>
                  <a:schemeClr val="bg1"/>
                </a:solidFill>
                <a:latin typeface="+mn-lt"/>
              </a:rPr>
              <a:t>så </a:t>
            </a:r>
            <a:endParaRPr lang="sv-SE" sz="2800" kern="0" dirty="0" smtClean="0">
              <a:solidFill>
                <a:schemeClr val="bg1"/>
              </a:solidFill>
              <a:latin typeface="+mn-lt"/>
            </a:endParaRPr>
          </a:p>
          <a:p>
            <a:r>
              <a:rPr lang="sv-SE" sz="2800" kern="0" dirty="0" smtClean="0">
                <a:solidFill>
                  <a:schemeClr val="bg1"/>
                </a:solidFill>
                <a:latin typeface="+mn-lt"/>
              </a:rPr>
              <a:t>att </a:t>
            </a:r>
            <a:r>
              <a:rPr lang="sv-SE" sz="2800" kern="0" dirty="0">
                <a:solidFill>
                  <a:schemeClr val="bg1"/>
                </a:solidFill>
                <a:latin typeface="+mn-lt"/>
              </a:rPr>
              <a:t>alla elever lyckas</a:t>
            </a:r>
          </a:p>
        </p:txBody>
      </p:sp>
    </p:spTree>
    <p:extLst>
      <p:ext uri="{BB962C8B-B14F-4D97-AF65-F5344CB8AC3E}">
        <p14:creationId xmlns:p14="http://schemas.microsoft.com/office/powerpoint/2010/main" val="30982251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/>
          <p:cNvSpPr/>
          <p:nvPr/>
        </p:nvSpPr>
        <p:spPr>
          <a:xfrm>
            <a:off x="-36512" y="0"/>
            <a:ext cx="9289032" cy="5164038"/>
          </a:xfrm>
          <a:prstGeom prst="rect">
            <a:avLst/>
          </a:prstGeom>
          <a:solidFill>
            <a:srgbClr val="7D0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2" name="Rektangel 1"/>
          <p:cNvSpPr/>
          <p:nvPr/>
        </p:nvSpPr>
        <p:spPr>
          <a:xfrm>
            <a:off x="464962" y="3895074"/>
            <a:ext cx="2733721" cy="750546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sv-SE" sz="2000" kern="0" dirty="0">
                <a:solidFill>
                  <a:srgbClr val="BC5488"/>
                </a:solidFill>
                <a:latin typeface="+mn-lt"/>
                <a:ea typeface="+mj-ea"/>
                <a:cs typeface="+mj-cs"/>
              </a:rPr>
              <a:t>Forskningsöversikt</a:t>
            </a:r>
            <a:r>
              <a:rPr lang="sv-SE" sz="2000" kern="0" dirty="0">
                <a:solidFill>
                  <a:srgbClr val="BC5488"/>
                </a:solidFill>
                <a:ea typeface="+mj-ea"/>
                <a:cs typeface="+mj-cs"/>
              </a:rPr>
              <a:t> </a:t>
            </a:r>
            <a:r>
              <a:rPr lang="sv-SE" sz="2000" kern="0" dirty="0">
                <a:solidFill>
                  <a:srgbClr val="BC5488"/>
                </a:solidFill>
                <a:latin typeface="+mn-lt"/>
                <a:ea typeface="+mj-ea"/>
                <a:cs typeface="+mj-cs"/>
              </a:rPr>
              <a:t>att</a:t>
            </a:r>
            <a:r>
              <a:rPr lang="sv-SE" sz="2000" kern="0" dirty="0">
                <a:solidFill>
                  <a:srgbClr val="BC5488"/>
                </a:solidFill>
                <a:ea typeface="+mj-ea"/>
                <a:cs typeface="+mj-cs"/>
              </a:rPr>
              <a:t> </a:t>
            </a:r>
            <a:r>
              <a:rPr lang="sv-SE" sz="2000" kern="0" dirty="0">
                <a:solidFill>
                  <a:srgbClr val="BC5488"/>
                </a:solidFill>
                <a:latin typeface="+mn-lt"/>
                <a:ea typeface="+mj-ea"/>
                <a:cs typeface="+mj-cs"/>
              </a:rPr>
              <a:t>engagera</a:t>
            </a:r>
            <a:r>
              <a:rPr lang="sv-SE" sz="2000" kern="0" dirty="0">
                <a:solidFill>
                  <a:srgbClr val="BC5488"/>
                </a:solidFill>
                <a:ea typeface="+mj-ea"/>
                <a:cs typeface="+mj-cs"/>
              </a:rPr>
              <a:t> </a:t>
            </a:r>
            <a:r>
              <a:rPr lang="sv-SE" sz="2000" kern="0" dirty="0">
                <a:solidFill>
                  <a:srgbClr val="BC5488"/>
                </a:solidFill>
                <a:latin typeface="+mn-lt"/>
                <a:ea typeface="+mj-ea"/>
                <a:cs typeface="+mj-cs"/>
              </a:rPr>
              <a:t>elever</a:t>
            </a:r>
          </a:p>
        </p:txBody>
      </p:sp>
      <p:sp>
        <p:nvSpPr>
          <p:cNvPr id="5" name="Rektangel 4"/>
          <p:cNvSpPr/>
          <p:nvPr/>
        </p:nvSpPr>
        <p:spPr>
          <a:xfrm>
            <a:off x="575174" y="3261364"/>
            <a:ext cx="2554084" cy="678538"/>
          </a:xfrm>
          <a:prstGeom prst="rect">
            <a:avLst/>
          </a:prstGeom>
          <a:solidFill>
            <a:srgbClr val="D492B3">
              <a:alpha val="46000"/>
            </a:srgb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sv-SE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Mindset och lektioner som engagerar</a:t>
            </a:r>
          </a:p>
        </p:txBody>
      </p:sp>
      <p:sp>
        <p:nvSpPr>
          <p:cNvPr id="6" name="Rektangel 5"/>
          <p:cNvSpPr/>
          <p:nvPr/>
        </p:nvSpPr>
        <p:spPr>
          <a:xfrm>
            <a:off x="544745" y="1405260"/>
            <a:ext cx="2728529" cy="576064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sv-SE" sz="2000" kern="0" dirty="0">
                <a:solidFill>
                  <a:srgbClr val="BC5488"/>
                </a:solidFill>
                <a:latin typeface="+mn-lt"/>
                <a:ea typeface="+mj-ea"/>
                <a:cs typeface="+mj-cs"/>
              </a:rPr>
              <a:t>Planera</a:t>
            </a:r>
            <a:r>
              <a:rPr lang="sv-SE" sz="2000" kern="0" dirty="0">
                <a:solidFill>
                  <a:srgbClr val="BC5488"/>
                </a:solidFill>
                <a:ea typeface="+mj-ea"/>
                <a:cs typeface="+mj-cs"/>
              </a:rPr>
              <a:t> </a:t>
            </a:r>
            <a:r>
              <a:rPr lang="sv-SE" sz="2000" kern="0" dirty="0">
                <a:solidFill>
                  <a:srgbClr val="BC5488"/>
                </a:solidFill>
                <a:latin typeface="+mn-lt"/>
                <a:ea typeface="+mj-ea"/>
                <a:cs typeface="+mj-cs"/>
              </a:rPr>
              <a:t>för</a:t>
            </a:r>
            <a:r>
              <a:rPr lang="sv-SE" sz="2000" kern="0" dirty="0">
                <a:solidFill>
                  <a:srgbClr val="BC5488"/>
                </a:solidFill>
                <a:ea typeface="+mj-ea"/>
                <a:cs typeface="+mj-cs"/>
              </a:rPr>
              <a:t> </a:t>
            </a:r>
            <a:r>
              <a:rPr lang="sv-SE" sz="2000" kern="0" dirty="0">
                <a:solidFill>
                  <a:srgbClr val="BC5488"/>
                </a:solidFill>
                <a:latin typeface="+mn-lt"/>
                <a:ea typeface="+mj-ea"/>
                <a:cs typeface="+mj-cs"/>
              </a:rPr>
              <a:t>alla</a:t>
            </a:r>
          </a:p>
        </p:txBody>
      </p:sp>
      <p:sp>
        <p:nvSpPr>
          <p:cNvPr id="7" name="Rektangel 6"/>
          <p:cNvSpPr/>
          <p:nvPr/>
        </p:nvSpPr>
        <p:spPr>
          <a:xfrm>
            <a:off x="472372" y="1936462"/>
            <a:ext cx="2733721" cy="534522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sv-SE" sz="2400" kern="0" dirty="0">
                <a:solidFill>
                  <a:srgbClr val="BC5488"/>
                </a:solidFill>
                <a:latin typeface="+mn-lt"/>
                <a:ea typeface="+mj-ea"/>
                <a:cs typeface="+mj-cs"/>
              </a:rPr>
              <a:t>Aktivera</a:t>
            </a:r>
            <a:r>
              <a:rPr lang="sv-SE" sz="2400" kern="0" dirty="0">
                <a:solidFill>
                  <a:srgbClr val="BC5488"/>
                </a:solidFill>
                <a:ea typeface="+mj-ea"/>
                <a:cs typeface="+mj-cs"/>
              </a:rPr>
              <a:t> </a:t>
            </a:r>
            <a:r>
              <a:rPr lang="sv-SE" sz="2400" kern="0" dirty="0">
                <a:solidFill>
                  <a:srgbClr val="BC5488"/>
                </a:solidFill>
                <a:latin typeface="+mn-lt"/>
                <a:ea typeface="+mj-ea"/>
                <a:cs typeface="+mj-cs"/>
              </a:rPr>
              <a:t>alla</a:t>
            </a:r>
            <a:r>
              <a:rPr lang="sv-SE" sz="2400" kern="0" dirty="0">
                <a:solidFill>
                  <a:srgbClr val="BC5488"/>
                </a:solidFill>
                <a:ea typeface="+mj-ea"/>
                <a:cs typeface="+mj-cs"/>
              </a:rPr>
              <a:t> </a:t>
            </a:r>
            <a:r>
              <a:rPr lang="sv-SE" sz="2400" kern="0" dirty="0">
                <a:solidFill>
                  <a:srgbClr val="BC5488"/>
                </a:solidFill>
                <a:latin typeface="+mn-lt"/>
                <a:ea typeface="+mj-ea"/>
                <a:cs typeface="+mj-cs"/>
              </a:rPr>
              <a:t>elever</a:t>
            </a:r>
          </a:p>
        </p:txBody>
      </p:sp>
      <p:sp>
        <p:nvSpPr>
          <p:cNvPr id="8" name="Rektangel 7"/>
          <p:cNvSpPr/>
          <p:nvPr/>
        </p:nvSpPr>
        <p:spPr>
          <a:xfrm rot="281962">
            <a:off x="463218" y="973649"/>
            <a:ext cx="2733721" cy="470441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sv-SE" kern="0" dirty="0">
                <a:solidFill>
                  <a:srgbClr val="BC5488"/>
                </a:solidFill>
                <a:latin typeface="+mn-lt"/>
                <a:ea typeface="+mj-ea"/>
                <a:cs typeface="+mj-cs"/>
              </a:rPr>
              <a:t>Kooperativt</a:t>
            </a:r>
            <a:r>
              <a:rPr lang="sv-SE" kern="0" dirty="0">
                <a:solidFill>
                  <a:srgbClr val="BC5488"/>
                </a:solidFill>
                <a:ea typeface="+mj-ea"/>
                <a:cs typeface="+mj-cs"/>
              </a:rPr>
              <a:t> </a:t>
            </a:r>
            <a:r>
              <a:rPr lang="sv-SE" kern="0" dirty="0">
                <a:solidFill>
                  <a:srgbClr val="BC5488"/>
                </a:solidFill>
                <a:latin typeface="+mn-lt"/>
                <a:ea typeface="+mj-ea"/>
                <a:cs typeface="+mj-cs"/>
              </a:rPr>
              <a:t>lärande</a:t>
            </a:r>
          </a:p>
        </p:txBody>
      </p:sp>
      <p:sp>
        <p:nvSpPr>
          <p:cNvPr id="10" name="Rektangel 9"/>
          <p:cNvSpPr/>
          <p:nvPr/>
        </p:nvSpPr>
        <p:spPr>
          <a:xfrm>
            <a:off x="3532712" y="1203598"/>
            <a:ext cx="37755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3600" kern="0" dirty="0" smtClean="0">
                <a:solidFill>
                  <a:srgbClr val="D492B3"/>
                </a:solidFill>
                <a:latin typeface="+mj-lt"/>
              </a:rPr>
              <a:t>Utveckla </a:t>
            </a:r>
          </a:p>
          <a:p>
            <a:r>
              <a:rPr lang="sv-SE" sz="3600" kern="0" dirty="0" smtClean="0">
                <a:solidFill>
                  <a:srgbClr val="D492B3"/>
                </a:solidFill>
                <a:latin typeface="+mj-lt"/>
              </a:rPr>
              <a:t>elevernas </a:t>
            </a:r>
            <a:r>
              <a:rPr lang="sv-SE" sz="3600" kern="0" dirty="0">
                <a:solidFill>
                  <a:srgbClr val="D492B3"/>
                </a:solidFill>
                <a:latin typeface="+mj-lt"/>
              </a:rPr>
              <a:t/>
            </a:r>
            <a:br>
              <a:rPr lang="sv-SE" sz="3600" kern="0" dirty="0">
                <a:solidFill>
                  <a:srgbClr val="D492B3"/>
                </a:solidFill>
                <a:latin typeface="+mj-lt"/>
              </a:rPr>
            </a:br>
            <a:r>
              <a:rPr lang="sv-SE" sz="3600" kern="0" dirty="0">
                <a:solidFill>
                  <a:srgbClr val="D492B3"/>
                </a:solidFill>
                <a:latin typeface="+mj-lt"/>
              </a:rPr>
              <a:t>e</a:t>
            </a:r>
            <a:r>
              <a:rPr lang="sv-SE" sz="3600" kern="0" dirty="0" smtClean="0">
                <a:solidFill>
                  <a:srgbClr val="D492B3"/>
                </a:solidFill>
                <a:latin typeface="+mj-lt"/>
              </a:rPr>
              <a:t>ntreprenöriella </a:t>
            </a:r>
          </a:p>
          <a:p>
            <a:r>
              <a:rPr lang="sv-SE" sz="3600" kern="0" dirty="0" smtClean="0">
                <a:solidFill>
                  <a:srgbClr val="D492B3"/>
                </a:solidFill>
                <a:latin typeface="+mj-lt"/>
              </a:rPr>
              <a:t>förmåga</a:t>
            </a:r>
            <a:endParaRPr lang="sv-SE" sz="3600" kern="0" dirty="0">
              <a:solidFill>
                <a:srgbClr val="D492B3"/>
              </a:solidFill>
              <a:latin typeface="+mj-lt"/>
            </a:endParaRPr>
          </a:p>
        </p:txBody>
      </p:sp>
      <p:grpSp>
        <p:nvGrpSpPr>
          <p:cNvPr id="20" name="Grupp 19"/>
          <p:cNvGrpSpPr/>
          <p:nvPr/>
        </p:nvGrpSpPr>
        <p:grpSpPr>
          <a:xfrm>
            <a:off x="395536" y="267494"/>
            <a:ext cx="2733722" cy="705718"/>
            <a:chOff x="2414342" y="591530"/>
            <a:chExt cx="2733722" cy="705718"/>
          </a:xfrm>
        </p:grpSpPr>
        <p:sp>
          <p:nvSpPr>
            <p:cNvPr id="9" name="Rektangel 8"/>
            <p:cNvSpPr/>
            <p:nvPr/>
          </p:nvSpPr>
          <p:spPr>
            <a:xfrm>
              <a:off x="2414343" y="693792"/>
              <a:ext cx="2733721" cy="603456"/>
            </a:xfrm>
            <a:prstGeom prst="rect">
              <a:avLst/>
            </a:prstGeom>
            <a:solidFill>
              <a:schemeClr val="tx1">
                <a:lumMod val="75000"/>
                <a:lumOff val="25000"/>
                <a:alpha val="46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sv-SE" sz="2400" kern="0" dirty="0">
                  <a:solidFill>
                    <a:srgbClr val="BC5488"/>
                  </a:solidFill>
                  <a:latin typeface="+mn-lt"/>
                  <a:ea typeface="+mj-ea"/>
                  <a:cs typeface="+mj-cs"/>
                </a:rPr>
                <a:t>Modellandets kraft</a:t>
              </a:r>
            </a:p>
          </p:txBody>
        </p:sp>
        <p:sp>
          <p:nvSpPr>
            <p:cNvPr id="13" name="Likbent triangel 12"/>
            <p:cNvSpPr/>
            <p:nvPr/>
          </p:nvSpPr>
          <p:spPr>
            <a:xfrm>
              <a:off x="2414342" y="591530"/>
              <a:ext cx="2733721" cy="108012"/>
            </a:xfrm>
            <a:prstGeom prst="triangle">
              <a:avLst>
                <a:gd name="adj" fmla="val 49709"/>
              </a:avLst>
            </a:prstGeom>
            <a:solidFill>
              <a:schemeClr val="tx1">
                <a:lumMod val="75000"/>
                <a:lumOff val="25000"/>
                <a:alpha val="46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sv-SE" sz="2400" kern="0">
                <a:solidFill>
                  <a:schemeClr val="bg1"/>
                </a:solidFill>
                <a:ea typeface="+mj-ea"/>
                <a:cs typeface="+mj-cs"/>
              </a:endParaRPr>
            </a:p>
          </p:txBody>
        </p:sp>
      </p:grpSp>
      <p:sp>
        <p:nvSpPr>
          <p:cNvPr id="18" name="Rektangel 17"/>
          <p:cNvSpPr/>
          <p:nvPr/>
        </p:nvSpPr>
        <p:spPr>
          <a:xfrm rot="21349553">
            <a:off x="611561" y="2413372"/>
            <a:ext cx="2733721" cy="492508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sv-SE" sz="1600" kern="0" dirty="0">
                <a:solidFill>
                  <a:srgbClr val="BC5488"/>
                </a:solidFill>
                <a:latin typeface="+mn-lt"/>
                <a:ea typeface="+mj-ea"/>
                <a:cs typeface="+mj-cs"/>
              </a:rPr>
              <a:t>Värdeskapande pedagogik</a:t>
            </a:r>
          </a:p>
        </p:txBody>
      </p:sp>
      <p:sp>
        <p:nvSpPr>
          <p:cNvPr id="19" name="Rektangel 18"/>
          <p:cNvSpPr/>
          <p:nvPr/>
        </p:nvSpPr>
        <p:spPr>
          <a:xfrm>
            <a:off x="395537" y="2845420"/>
            <a:ext cx="2733721" cy="432048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sv-SE" sz="1600" kern="0" dirty="0">
                <a:solidFill>
                  <a:srgbClr val="BC5488"/>
                </a:solidFill>
                <a:latin typeface="+mn-lt"/>
                <a:ea typeface="+mj-ea"/>
                <a:cs typeface="+mj-cs"/>
              </a:rPr>
              <a:t>En skola där eleverna vill vara</a:t>
            </a:r>
          </a:p>
        </p:txBody>
      </p:sp>
    </p:spTree>
    <p:extLst>
      <p:ext uri="{BB962C8B-B14F-4D97-AF65-F5344CB8AC3E}">
        <p14:creationId xmlns:p14="http://schemas.microsoft.com/office/powerpoint/2010/main" val="29463547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3076743091"/>
              </p:ext>
            </p:extLst>
          </p:nvPr>
        </p:nvGraphicFramePr>
        <p:xfrm>
          <a:off x="-803920" y="195486"/>
          <a:ext cx="6744072" cy="4640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Rektangel 13"/>
          <p:cNvSpPr/>
          <p:nvPr/>
        </p:nvSpPr>
        <p:spPr>
          <a:xfrm>
            <a:off x="5652120" y="1563638"/>
            <a:ext cx="27363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2800" kern="0" dirty="0">
                <a:solidFill>
                  <a:schemeClr val="bg1"/>
                </a:solidFill>
                <a:latin typeface="+mn-lt"/>
              </a:rPr>
              <a:t>Utveckla skolans förmåga </a:t>
            </a:r>
            <a:r>
              <a:rPr lang="sv-SE" sz="2800" kern="0" dirty="0" smtClean="0">
                <a:solidFill>
                  <a:schemeClr val="bg1"/>
                </a:solidFill>
                <a:latin typeface="+mn-lt"/>
              </a:rPr>
              <a:t>att undervisa </a:t>
            </a:r>
            <a:r>
              <a:rPr lang="sv-SE" sz="2800" kern="0" dirty="0">
                <a:solidFill>
                  <a:schemeClr val="bg1"/>
                </a:solidFill>
                <a:latin typeface="+mn-lt"/>
              </a:rPr>
              <a:t>så </a:t>
            </a:r>
            <a:endParaRPr lang="sv-SE" sz="2800" kern="0" dirty="0" smtClean="0">
              <a:solidFill>
                <a:schemeClr val="bg1"/>
              </a:solidFill>
              <a:latin typeface="+mn-lt"/>
            </a:endParaRPr>
          </a:p>
          <a:p>
            <a:r>
              <a:rPr lang="sv-SE" sz="2800" kern="0" dirty="0" smtClean="0">
                <a:solidFill>
                  <a:schemeClr val="bg1"/>
                </a:solidFill>
                <a:latin typeface="+mn-lt"/>
              </a:rPr>
              <a:t>att </a:t>
            </a:r>
            <a:r>
              <a:rPr lang="sv-SE" sz="2800" kern="0" dirty="0">
                <a:solidFill>
                  <a:schemeClr val="bg1"/>
                </a:solidFill>
                <a:latin typeface="+mn-lt"/>
              </a:rPr>
              <a:t>alla elever lyckas</a:t>
            </a:r>
          </a:p>
        </p:txBody>
      </p:sp>
    </p:spTree>
    <p:extLst>
      <p:ext uri="{BB962C8B-B14F-4D97-AF65-F5344CB8AC3E}">
        <p14:creationId xmlns:p14="http://schemas.microsoft.com/office/powerpoint/2010/main" val="39553703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ubrik 1"/>
          <p:cNvSpPr txBox="1">
            <a:spLocks/>
          </p:cNvSpPr>
          <p:nvPr/>
        </p:nvSpPr>
        <p:spPr bwMode="auto">
          <a:xfrm rot="164384">
            <a:off x="2877071" y="1461650"/>
            <a:ext cx="3695719" cy="734161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9pPr>
          </a:lstStyle>
          <a:p>
            <a:r>
              <a:rPr lang="sv-SE" sz="3600" kern="0" dirty="0" smtClean="0">
                <a:solidFill>
                  <a:schemeClr val="bg1"/>
                </a:solidFill>
              </a:rPr>
              <a:t>Moment A</a:t>
            </a:r>
            <a:endParaRPr lang="sv-SE" sz="3600" kern="0" dirty="0">
              <a:solidFill>
                <a:schemeClr val="bg1"/>
              </a:solidFill>
            </a:endParaRPr>
          </a:p>
        </p:txBody>
      </p:sp>
      <p:sp>
        <p:nvSpPr>
          <p:cNvPr id="15" name="Rubrik 1"/>
          <p:cNvSpPr txBox="1">
            <a:spLocks/>
          </p:cNvSpPr>
          <p:nvPr/>
        </p:nvSpPr>
        <p:spPr bwMode="auto">
          <a:xfrm>
            <a:off x="2915816" y="2139702"/>
            <a:ext cx="5688632" cy="2376264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9pPr>
          </a:lstStyle>
          <a:p>
            <a:pPr marL="342900" indent="-342900" algn="l">
              <a:buFont typeface="+mj-lt"/>
              <a:buAutoNum type="arabicPeriod"/>
            </a:pPr>
            <a:r>
              <a:rPr lang="sv-SE" sz="1800" dirty="0">
                <a:solidFill>
                  <a:schemeClr val="bg1"/>
                </a:solidFill>
                <a:latin typeface="+mn-lt"/>
              </a:rPr>
              <a:t>Läs om Carol </a:t>
            </a:r>
            <a:r>
              <a:rPr lang="sv-SE" sz="1800" dirty="0" err="1">
                <a:solidFill>
                  <a:schemeClr val="bg1"/>
                </a:solidFill>
                <a:latin typeface="+mn-lt"/>
              </a:rPr>
              <a:t>Dweck</a:t>
            </a:r>
            <a:endParaRPr lang="sv-SE" sz="1800" dirty="0">
              <a:solidFill>
                <a:schemeClr val="bg1"/>
              </a:solidFill>
              <a:latin typeface="+mn-lt"/>
            </a:endParaRPr>
          </a:p>
          <a:p>
            <a:pPr marL="342900" indent="-342900" algn="l">
              <a:buFont typeface="+mj-lt"/>
              <a:buAutoNum type="arabicPeriod"/>
            </a:pPr>
            <a:r>
              <a:rPr lang="sv-SE" sz="1800" dirty="0">
                <a:solidFill>
                  <a:schemeClr val="bg1"/>
                </a:solidFill>
                <a:latin typeface="+mn-lt"/>
              </a:rPr>
              <a:t>Titta på filmklipp </a:t>
            </a:r>
            <a:r>
              <a:rPr lang="sv-SE" sz="1800" i="1" dirty="0">
                <a:solidFill>
                  <a:schemeClr val="bg1"/>
                </a:solidFill>
                <a:latin typeface="+mn-lt"/>
              </a:rPr>
              <a:t>The </a:t>
            </a:r>
            <a:r>
              <a:rPr lang="sv-SE" sz="1800" i="1" dirty="0" err="1">
                <a:solidFill>
                  <a:schemeClr val="bg1"/>
                </a:solidFill>
                <a:latin typeface="+mn-lt"/>
              </a:rPr>
              <a:t>power</a:t>
            </a:r>
            <a:r>
              <a:rPr lang="sv-SE" sz="1800" i="1" dirty="0">
                <a:solidFill>
                  <a:schemeClr val="bg1"/>
                </a:solidFill>
                <a:latin typeface="+mn-lt"/>
              </a:rPr>
              <a:t> </a:t>
            </a:r>
            <a:r>
              <a:rPr lang="sv-SE" sz="1800" i="1" dirty="0" err="1">
                <a:solidFill>
                  <a:schemeClr val="bg1"/>
                </a:solidFill>
                <a:latin typeface="+mn-lt"/>
              </a:rPr>
              <a:t>of</a:t>
            </a:r>
            <a:r>
              <a:rPr lang="sv-SE" sz="1800" i="1" dirty="0">
                <a:solidFill>
                  <a:schemeClr val="bg1"/>
                </a:solidFill>
                <a:latin typeface="+mn-lt"/>
              </a:rPr>
              <a:t> </a:t>
            </a:r>
            <a:r>
              <a:rPr lang="sv-SE" sz="1800" i="1" dirty="0" err="1">
                <a:solidFill>
                  <a:schemeClr val="bg1"/>
                </a:solidFill>
                <a:latin typeface="+mn-lt"/>
              </a:rPr>
              <a:t>yet</a:t>
            </a:r>
            <a:endParaRPr lang="sv-SE" sz="1800" dirty="0">
              <a:solidFill>
                <a:schemeClr val="bg1"/>
              </a:solidFill>
              <a:latin typeface="+mn-lt"/>
            </a:endParaRPr>
          </a:p>
          <a:p>
            <a:pPr marL="342900" indent="-342900" algn="l">
              <a:buFont typeface="+mj-lt"/>
              <a:buAutoNum type="arabicPeriod"/>
            </a:pPr>
            <a:r>
              <a:rPr lang="sv-SE" sz="1800" dirty="0">
                <a:solidFill>
                  <a:schemeClr val="bg1"/>
                </a:solidFill>
                <a:latin typeface="+mn-lt"/>
              </a:rPr>
              <a:t>Läs utdrag ur </a:t>
            </a:r>
            <a:r>
              <a:rPr lang="sv-SE" sz="1800" i="1" dirty="0">
                <a:solidFill>
                  <a:schemeClr val="bg1"/>
                </a:solidFill>
                <a:latin typeface="+mn-lt"/>
              </a:rPr>
              <a:t>Erfarenheter från </a:t>
            </a:r>
            <a:r>
              <a:rPr lang="sv-SE" sz="1800" i="1" dirty="0" smtClean="0">
                <a:solidFill>
                  <a:schemeClr val="bg1"/>
                </a:solidFill>
                <a:latin typeface="+mn-lt"/>
              </a:rPr>
              <a:t>forskning, </a:t>
            </a:r>
            <a:r>
              <a:rPr lang="sv-SE" sz="1800" i="1" dirty="0">
                <a:solidFill>
                  <a:schemeClr val="bg1"/>
                </a:solidFill>
                <a:latin typeface="+mn-lt"/>
              </a:rPr>
              <a:t>b</a:t>
            </a:r>
            <a:r>
              <a:rPr lang="sv-SE" sz="1800" i="1" dirty="0" smtClean="0">
                <a:solidFill>
                  <a:schemeClr val="bg1"/>
                </a:solidFill>
                <a:latin typeface="+mn-lt"/>
              </a:rPr>
              <a:t>edömningsstöd </a:t>
            </a:r>
            <a:r>
              <a:rPr lang="sv-SE" sz="1800" i="1" dirty="0">
                <a:solidFill>
                  <a:schemeClr val="bg1"/>
                </a:solidFill>
                <a:latin typeface="+mn-lt"/>
              </a:rPr>
              <a:t>i musik</a:t>
            </a:r>
            <a:endParaRPr lang="sv-SE" sz="1800" dirty="0">
              <a:solidFill>
                <a:schemeClr val="bg1"/>
              </a:solidFill>
              <a:latin typeface="+mn-lt"/>
            </a:endParaRPr>
          </a:p>
          <a:p>
            <a:pPr marL="342900" indent="-342900" algn="l">
              <a:buFont typeface="+mj-lt"/>
              <a:buAutoNum type="arabicPeriod"/>
            </a:pPr>
            <a:r>
              <a:rPr lang="sv-SE" sz="1800" dirty="0">
                <a:solidFill>
                  <a:schemeClr val="bg1"/>
                </a:solidFill>
                <a:latin typeface="+mn-lt"/>
              </a:rPr>
              <a:t>Titta på filmklipp </a:t>
            </a:r>
            <a:r>
              <a:rPr lang="sv-SE" sz="1800" i="1" dirty="0" err="1" smtClean="0">
                <a:solidFill>
                  <a:schemeClr val="bg1"/>
                </a:solidFill>
                <a:latin typeface="+mn-lt"/>
              </a:rPr>
              <a:t>Label</a:t>
            </a:r>
            <a:r>
              <a:rPr lang="sv-SE" sz="1800" i="1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sv-SE" sz="1800" i="1" dirty="0">
                <a:solidFill>
                  <a:schemeClr val="bg1"/>
                </a:solidFill>
                <a:latin typeface="+mn-lt"/>
              </a:rPr>
              <a:t>limits </a:t>
            </a:r>
            <a:r>
              <a:rPr lang="sv-SE" sz="1800" i="1" dirty="0" err="1">
                <a:solidFill>
                  <a:schemeClr val="bg1"/>
                </a:solidFill>
                <a:latin typeface="+mn-lt"/>
              </a:rPr>
              <a:t>learning</a:t>
            </a:r>
            <a:endParaRPr lang="sv-SE" sz="1800" dirty="0">
              <a:solidFill>
                <a:schemeClr val="bg1"/>
              </a:solidFill>
              <a:latin typeface="+mn-lt"/>
            </a:endParaRPr>
          </a:p>
          <a:p>
            <a:pPr marL="342900" indent="-342900" algn="l">
              <a:buFont typeface="+mj-lt"/>
              <a:buAutoNum type="arabicPeriod"/>
            </a:pPr>
            <a:r>
              <a:rPr lang="sv-SE" sz="1800" dirty="0">
                <a:solidFill>
                  <a:schemeClr val="bg1"/>
                </a:solidFill>
                <a:latin typeface="+mn-lt"/>
              </a:rPr>
              <a:t>Läs </a:t>
            </a:r>
            <a:r>
              <a:rPr lang="sv-SE" sz="1800" i="1" dirty="0">
                <a:solidFill>
                  <a:schemeClr val="bg1"/>
                </a:solidFill>
                <a:latin typeface="+mn-lt"/>
              </a:rPr>
              <a:t>Medfödd begåvning mindre viktigt för toppresultat</a:t>
            </a:r>
            <a:endParaRPr lang="sv-SE" sz="1800" dirty="0">
              <a:solidFill>
                <a:schemeClr val="bg1"/>
              </a:solidFill>
              <a:latin typeface="+mn-lt"/>
            </a:endParaRPr>
          </a:p>
          <a:p>
            <a:pPr marL="342900" indent="-342900" algn="l">
              <a:buFont typeface="+mj-lt"/>
              <a:buAutoNum type="arabicPeriod"/>
            </a:pPr>
            <a:r>
              <a:rPr lang="sv-SE" sz="1800" dirty="0">
                <a:solidFill>
                  <a:schemeClr val="bg1"/>
                </a:solidFill>
                <a:latin typeface="+mn-lt"/>
              </a:rPr>
              <a:t>Titta på filmklipp </a:t>
            </a:r>
            <a:r>
              <a:rPr lang="sv-SE" sz="1800" i="1" dirty="0">
                <a:solidFill>
                  <a:schemeClr val="bg1"/>
                </a:solidFill>
                <a:latin typeface="+mn-lt"/>
              </a:rPr>
              <a:t>Undervisningens dramaturgi</a:t>
            </a:r>
            <a:endParaRPr lang="sv-SE" sz="1800" dirty="0">
              <a:solidFill>
                <a:schemeClr val="bg1"/>
              </a:solidFill>
              <a:latin typeface="+mn-lt"/>
            </a:endParaRPr>
          </a:p>
          <a:p>
            <a:pPr marL="342900" indent="-342900" algn="l">
              <a:buFont typeface="+mj-lt"/>
              <a:buAutoNum type="arabicPeriod"/>
            </a:pPr>
            <a:r>
              <a:rPr lang="sv-SE" sz="1800" dirty="0">
                <a:solidFill>
                  <a:schemeClr val="bg1"/>
                </a:solidFill>
                <a:latin typeface="+mn-lt"/>
              </a:rPr>
              <a:t>Läs </a:t>
            </a:r>
            <a:r>
              <a:rPr lang="sv-SE" sz="1800" i="1" dirty="0">
                <a:solidFill>
                  <a:schemeClr val="bg1"/>
                </a:solidFill>
                <a:latin typeface="+mn-lt"/>
              </a:rPr>
              <a:t>Dramaturgi i undervisningen</a:t>
            </a:r>
            <a:endParaRPr lang="sv-SE" sz="18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6146" name="Picture 2" descr="http://webb2.svedala.se/1larare/wp-content/uploads/2015/02/Vasa.jpg"/>
          <p:cNvPicPr>
            <a:picLocks noGrp="1" noChangeAspect="1" noChangeArrowheads="1"/>
          </p:cNvPicPr>
          <p:nvPr>
            <p:ph type="pic" sz="quarter" idx="14"/>
          </p:nvPr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134" t="2637" r="28969" b="2943"/>
          <a:stretch/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ubrik 1"/>
          <p:cNvSpPr txBox="1">
            <a:spLocks/>
          </p:cNvSpPr>
          <p:nvPr/>
        </p:nvSpPr>
        <p:spPr bwMode="auto">
          <a:xfrm>
            <a:off x="2699792" y="483518"/>
            <a:ext cx="6336704" cy="1008112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9pPr>
          </a:lstStyle>
          <a:p>
            <a:pPr algn="l"/>
            <a:r>
              <a:rPr lang="sv-SE" dirty="0" smtClean="0">
                <a:solidFill>
                  <a:schemeClr val="bg1"/>
                </a:solidFill>
              </a:rPr>
              <a:t>Mindset, en </a:t>
            </a:r>
            <a:r>
              <a:rPr lang="sv-SE" dirty="0">
                <a:solidFill>
                  <a:schemeClr val="bg1"/>
                </a:solidFill>
              </a:rPr>
              <a:t>lektion som engagerar</a:t>
            </a:r>
          </a:p>
        </p:txBody>
      </p:sp>
      <p:sp>
        <p:nvSpPr>
          <p:cNvPr id="17" name="Rubrik 1"/>
          <p:cNvSpPr txBox="1">
            <a:spLocks/>
          </p:cNvSpPr>
          <p:nvPr/>
        </p:nvSpPr>
        <p:spPr bwMode="auto">
          <a:xfrm rot="21437241">
            <a:off x="6031132" y="4427447"/>
            <a:ext cx="2351915" cy="282884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9pPr>
          </a:lstStyle>
          <a:p>
            <a:r>
              <a:rPr lang="sv-SE" sz="1800" kern="0" dirty="0" smtClean="0">
                <a:solidFill>
                  <a:schemeClr val="bg1"/>
                </a:solidFill>
                <a:latin typeface="+mn-lt"/>
              </a:rPr>
              <a:t>90-120 min</a:t>
            </a:r>
            <a:endParaRPr lang="sv-SE" sz="1800" kern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606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ubrik 1"/>
          <p:cNvSpPr txBox="1">
            <a:spLocks/>
          </p:cNvSpPr>
          <p:nvPr/>
        </p:nvSpPr>
        <p:spPr bwMode="auto">
          <a:xfrm rot="164384">
            <a:off x="2874003" y="1085911"/>
            <a:ext cx="3695719" cy="605771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9pPr>
          </a:lstStyle>
          <a:p>
            <a:r>
              <a:rPr lang="sv-SE" sz="3600" kern="0" dirty="0" smtClean="0">
                <a:solidFill>
                  <a:schemeClr val="bg1"/>
                </a:solidFill>
              </a:rPr>
              <a:t>Moment B</a:t>
            </a:r>
            <a:endParaRPr lang="sv-SE" sz="3600" kern="0" dirty="0">
              <a:solidFill>
                <a:schemeClr val="bg1"/>
              </a:solidFill>
            </a:endParaRPr>
          </a:p>
        </p:txBody>
      </p:sp>
      <p:sp>
        <p:nvSpPr>
          <p:cNvPr id="15" name="Rubrik 1"/>
          <p:cNvSpPr txBox="1">
            <a:spLocks/>
          </p:cNvSpPr>
          <p:nvPr/>
        </p:nvSpPr>
        <p:spPr bwMode="auto">
          <a:xfrm>
            <a:off x="2915816" y="1635646"/>
            <a:ext cx="6048672" cy="2880320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9pPr>
          </a:lstStyle>
          <a:p>
            <a:pPr marL="342900" indent="-342900" algn="l">
              <a:buFont typeface="+mj-lt"/>
              <a:buAutoNum type="arabicPeriod"/>
            </a:pPr>
            <a:r>
              <a:rPr lang="sv-SE" sz="1800" dirty="0" smtClean="0">
                <a:solidFill>
                  <a:schemeClr val="bg1"/>
                </a:solidFill>
                <a:latin typeface="+mn-lt"/>
              </a:rPr>
              <a:t>Titta </a:t>
            </a:r>
            <a:r>
              <a:rPr lang="sv-SE" sz="1800" dirty="0">
                <a:solidFill>
                  <a:schemeClr val="bg1"/>
                </a:solidFill>
                <a:latin typeface="+mn-lt"/>
              </a:rPr>
              <a:t>på </a:t>
            </a:r>
            <a:r>
              <a:rPr lang="sv-SE" sz="1800" dirty="0" smtClean="0">
                <a:solidFill>
                  <a:schemeClr val="bg1"/>
                </a:solidFill>
                <a:latin typeface="+mn-lt"/>
              </a:rPr>
              <a:t>filmklipp</a:t>
            </a:r>
          </a:p>
          <a:p>
            <a:pPr marL="742950" lvl="1" indent="-285750" algn="l">
              <a:buFontTx/>
              <a:buChar char="-"/>
            </a:pPr>
            <a:r>
              <a:rPr lang="sv-SE" sz="1400" dirty="0" err="1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Dweck</a:t>
            </a:r>
            <a:r>
              <a:rPr lang="sv-SE" sz="14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v-SE" sz="1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om effekterna av beröm (3:26</a:t>
            </a:r>
            <a:r>
              <a:rPr lang="sv-SE" sz="14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)</a:t>
            </a:r>
          </a:p>
          <a:p>
            <a:pPr marL="342900" indent="-342900" algn="l">
              <a:buFont typeface="+mj-lt"/>
              <a:buAutoNum type="arabicPeriod"/>
            </a:pPr>
            <a:endParaRPr lang="sv-SE" sz="1800" dirty="0" smtClean="0">
              <a:solidFill>
                <a:schemeClr val="bg1"/>
              </a:solidFill>
              <a:latin typeface="+mn-lt"/>
            </a:endParaRPr>
          </a:p>
          <a:p>
            <a:pPr marL="342900" indent="-342900" algn="l">
              <a:buFont typeface="+mj-lt"/>
              <a:buAutoNum type="arabicPeriod"/>
            </a:pPr>
            <a:r>
              <a:rPr lang="sv-SE" sz="1800" dirty="0" smtClean="0">
                <a:solidFill>
                  <a:schemeClr val="bg1"/>
                </a:solidFill>
                <a:latin typeface="+mn-lt"/>
              </a:rPr>
              <a:t>Diskussion 	</a:t>
            </a:r>
          </a:p>
          <a:p>
            <a:pPr marL="742950" lvl="1" indent="-285750" algn="l">
              <a:buFontTx/>
              <a:buChar char="-"/>
            </a:pPr>
            <a:r>
              <a:rPr lang="sv-SE" sz="1400" dirty="0" smtClean="0">
                <a:solidFill>
                  <a:schemeClr val="bg1"/>
                </a:solidFill>
                <a:latin typeface="+mn-lt"/>
              </a:rPr>
              <a:t>Vad var </a:t>
            </a:r>
            <a:r>
              <a:rPr lang="sv-SE" sz="1400" dirty="0">
                <a:solidFill>
                  <a:schemeClr val="bg1"/>
                </a:solidFill>
                <a:latin typeface="+mn-lt"/>
              </a:rPr>
              <a:t>särskilt </a:t>
            </a:r>
            <a:r>
              <a:rPr lang="sv-SE" sz="1400" dirty="0" smtClean="0">
                <a:solidFill>
                  <a:schemeClr val="bg1"/>
                </a:solidFill>
                <a:latin typeface="+mn-lt"/>
              </a:rPr>
              <a:t>intressant/mindre intressant/redan självklart?</a:t>
            </a:r>
          </a:p>
          <a:p>
            <a:pPr marL="742950" lvl="1" indent="-285750" algn="l">
              <a:buFontTx/>
              <a:buChar char="-"/>
            </a:pPr>
            <a:r>
              <a:rPr lang="sv-SE" sz="1400" dirty="0" smtClean="0">
                <a:solidFill>
                  <a:schemeClr val="bg1"/>
                </a:solidFill>
                <a:latin typeface="+mn-lt"/>
              </a:rPr>
              <a:t>Vad </a:t>
            </a:r>
            <a:r>
              <a:rPr lang="sv-SE" sz="1400" dirty="0">
                <a:solidFill>
                  <a:schemeClr val="bg1"/>
                </a:solidFill>
                <a:latin typeface="+mn-lt"/>
              </a:rPr>
              <a:t>kännetecknar en </a:t>
            </a:r>
            <a:r>
              <a:rPr lang="sv-SE" sz="1400" dirty="0" smtClean="0">
                <a:solidFill>
                  <a:schemeClr val="bg1"/>
                </a:solidFill>
                <a:latin typeface="+mn-lt"/>
              </a:rPr>
              <a:t>effektiv lärandemiljö/-sammanhang/-situation?</a:t>
            </a:r>
          </a:p>
          <a:p>
            <a:pPr marL="742950" lvl="1" indent="-285750" algn="l">
              <a:buFontTx/>
              <a:buChar char="-"/>
            </a:pPr>
            <a:r>
              <a:rPr lang="sv-SE" sz="1400" dirty="0" smtClean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Vad </a:t>
            </a:r>
            <a:r>
              <a:rPr lang="sv-SE" sz="140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kännetecknar en </a:t>
            </a:r>
            <a:r>
              <a:rPr lang="sv-SE" sz="1400" dirty="0" smtClean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kognitivt engagerande uppgift?</a:t>
            </a:r>
          </a:p>
          <a:p>
            <a:pPr marL="742950" lvl="1" indent="-285750" algn="l">
              <a:buFontTx/>
              <a:buChar char="-"/>
            </a:pPr>
            <a:endParaRPr lang="sv-SE" sz="1400" dirty="0" smtClean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  <a:p>
            <a:pPr marL="342900" indent="-342900" algn="l">
              <a:buFont typeface="+mj-lt"/>
              <a:buAutoNum type="arabicPeriod"/>
            </a:pPr>
            <a:r>
              <a:rPr lang="sv-SE" sz="1800" dirty="0" smtClean="0">
                <a:solidFill>
                  <a:schemeClr val="bg1"/>
                </a:solidFill>
                <a:latin typeface="+mn-lt"/>
              </a:rPr>
              <a:t>Planera</a:t>
            </a:r>
          </a:p>
          <a:p>
            <a:pPr marL="742950" lvl="1" indent="-285750" algn="l">
              <a:buFontTx/>
              <a:buChar char="-"/>
            </a:pPr>
            <a:r>
              <a:rPr lang="sv-SE" sz="14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Testa </a:t>
            </a:r>
            <a:r>
              <a:rPr lang="sv-SE" sz="1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era personliga teorier om vad som engagerar </a:t>
            </a:r>
            <a:r>
              <a:rPr lang="sv-SE" sz="14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eleverna</a:t>
            </a:r>
          </a:p>
        </p:txBody>
      </p:sp>
      <p:sp>
        <p:nvSpPr>
          <p:cNvPr id="9" name="Rubrik 1"/>
          <p:cNvSpPr txBox="1">
            <a:spLocks/>
          </p:cNvSpPr>
          <p:nvPr/>
        </p:nvSpPr>
        <p:spPr bwMode="auto">
          <a:xfrm>
            <a:off x="2771800" y="195486"/>
            <a:ext cx="6336704" cy="1008112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9pPr>
          </a:lstStyle>
          <a:p>
            <a:pPr algn="l"/>
            <a:r>
              <a:rPr lang="sv-SE" dirty="0" smtClean="0">
                <a:solidFill>
                  <a:schemeClr val="bg1"/>
                </a:solidFill>
              </a:rPr>
              <a:t>Mindset, en </a:t>
            </a:r>
            <a:r>
              <a:rPr lang="sv-SE" dirty="0">
                <a:solidFill>
                  <a:schemeClr val="bg1"/>
                </a:solidFill>
              </a:rPr>
              <a:t>lektion som engagerar</a:t>
            </a:r>
          </a:p>
        </p:txBody>
      </p:sp>
      <p:sp>
        <p:nvSpPr>
          <p:cNvPr id="17" name="Rubrik 1"/>
          <p:cNvSpPr txBox="1">
            <a:spLocks/>
          </p:cNvSpPr>
          <p:nvPr/>
        </p:nvSpPr>
        <p:spPr bwMode="auto">
          <a:xfrm rot="21437241">
            <a:off x="6030158" y="4424473"/>
            <a:ext cx="2351915" cy="324052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9pPr>
          </a:lstStyle>
          <a:p>
            <a:r>
              <a:rPr lang="sv-SE" sz="1800" kern="0" dirty="0" smtClean="0">
                <a:solidFill>
                  <a:schemeClr val="bg1"/>
                </a:solidFill>
                <a:latin typeface="+mn-lt"/>
              </a:rPr>
              <a:t>90-120 min</a:t>
            </a:r>
            <a:endParaRPr lang="sv-SE" sz="1800" kern="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9220" name="Picture 4" descr="Inbäddad bildlänk"/>
          <p:cNvPicPr>
            <a:picLocks noGrp="1" noChangeAspect="1" noChangeArrowheads="1"/>
          </p:cNvPicPr>
          <p:nvPr>
            <p:ph type="pic" sz="quarter" idx="14"/>
          </p:nvPr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184" t="-184" r="23856" b="184"/>
          <a:stretch/>
        </p:blipFill>
        <p:spPr bwMode="auto">
          <a:xfrm flipH="1">
            <a:off x="-82" y="-91775"/>
            <a:ext cx="2699873" cy="525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15715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ubrik 1"/>
          <p:cNvSpPr txBox="1">
            <a:spLocks/>
          </p:cNvSpPr>
          <p:nvPr/>
        </p:nvSpPr>
        <p:spPr bwMode="auto">
          <a:xfrm rot="164384">
            <a:off x="3527587" y="1435580"/>
            <a:ext cx="3695719" cy="631870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9pPr>
          </a:lstStyle>
          <a:p>
            <a:r>
              <a:rPr lang="sv-SE" sz="3600" kern="0" dirty="0" smtClean="0">
                <a:solidFill>
                  <a:schemeClr val="bg1"/>
                </a:solidFill>
              </a:rPr>
              <a:t>Moment C</a:t>
            </a:r>
            <a:endParaRPr lang="sv-SE" sz="3600" kern="0" dirty="0">
              <a:solidFill>
                <a:schemeClr val="bg1"/>
              </a:solidFill>
            </a:endParaRPr>
          </a:p>
        </p:txBody>
      </p:sp>
      <p:sp>
        <p:nvSpPr>
          <p:cNvPr id="9" name="Rubrik 1"/>
          <p:cNvSpPr txBox="1">
            <a:spLocks/>
          </p:cNvSpPr>
          <p:nvPr/>
        </p:nvSpPr>
        <p:spPr bwMode="auto">
          <a:xfrm>
            <a:off x="2699792" y="483518"/>
            <a:ext cx="6336704" cy="1008112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9pPr>
          </a:lstStyle>
          <a:p>
            <a:pPr algn="l"/>
            <a:r>
              <a:rPr lang="sv-SE" dirty="0" smtClean="0">
                <a:solidFill>
                  <a:schemeClr val="bg1"/>
                </a:solidFill>
              </a:rPr>
              <a:t>Mindset, en </a:t>
            </a:r>
            <a:r>
              <a:rPr lang="sv-SE" dirty="0">
                <a:solidFill>
                  <a:schemeClr val="bg1"/>
                </a:solidFill>
              </a:rPr>
              <a:t>lektion som engagerar</a:t>
            </a:r>
          </a:p>
        </p:txBody>
      </p:sp>
      <p:sp>
        <p:nvSpPr>
          <p:cNvPr id="17" name="Rubrik 1"/>
          <p:cNvSpPr txBox="1">
            <a:spLocks/>
          </p:cNvSpPr>
          <p:nvPr/>
        </p:nvSpPr>
        <p:spPr bwMode="auto">
          <a:xfrm rot="21437241">
            <a:off x="6031132" y="4465617"/>
            <a:ext cx="2351915" cy="282884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9pPr>
          </a:lstStyle>
          <a:p>
            <a:r>
              <a:rPr lang="sv-SE" sz="1800" kern="0" dirty="0">
                <a:solidFill>
                  <a:schemeClr val="bg1"/>
                </a:solidFill>
                <a:latin typeface="+mn-lt"/>
              </a:rPr>
              <a:t>i</a:t>
            </a:r>
            <a:r>
              <a:rPr lang="sv-SE" sz="1800" kern="0" dirty="0" smtClean="0">
                <a:solidFill>
                  <a:schemeClr val="bg1"/>
                </a:solidFill>
                <a:latin typeface="+mn-lt"/>
              </a:rPr>
              <a:t> undervisning</a:t>
            </a:r>
            <a:endParaRPr lang="sv-SE" sz="1800" kern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ubrik 1"/>
          <p:cNvSpPr txBox="1">
            <a:spLocks/>
          </p:cNvSpPr>
          <p:nvPr/>
        </p:nvSpPr>
        <p:spPr bwMode="auto">
          <a:xfrm>
            <a:off x="3203848" y="2086779"/>
            <a:ext cx="5328592" cy="2429187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9pPr>
          </a:lstStyle>
          <a:p>
            <a:pPr algn="l"/>
            <a:r>
              <a:rPr lang="sv-SE" sz="1800" dirty="0" smtClean="0">
                <a:solidFill>
                  <a:schemeClr val="bg1"/>
                </a:solidFill>
                <a:latin typeface="+mn-lt"/>
              </a:rPr>
              <a:t>Observation </a:t>
            </a:r>
          </a:p>
          <a:p>
            <a:pPr marL="285750" indent="-285750" algn="l">
              <a:buFontTx/>
              <a:buChar char="-"/>
            </a:pPr>
            <a:r>
              <a:rPr lang="sv-SE" sz="14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Fokuserar </a:t>
            </a:r>
            <a:r>
              <a:rPr lang="sv-SE" sz="1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på effekterna på elevernas </a:t>
            </a:r>
            <a:r>
              <a:rPr lang="sv-SE" sz="14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engagemang</a:t>
            </a:r>
          </a:p>
          <a:p>
            <a:pPr marL="742950" lvl="1" indent="-285750" algn="l">
              <a:buFontTx/>
              <a:buChar char="-"/>
            </a:pPr>
            <a:endParaRPr lang="sv-SE" sz="1400" dirty="0">
              <a:solidFill>
                <a:schemeClr val="bg1"/>
              </a:solidFill>
              <a:latin typeface="+mn-lt"/>
            </a:endParaRPr>
          </a:p>
          <a:p>
            <a:pPr algn="l"/>
            <a:r>
              <a:rPr lang="sv-SE" sz="1800" dirty="0" smtClean="0">
                <a:solidFill>
                  <a:schemeClr val="bg1"/>
                </a:solidFill>
                <a:latin typeface="+mn-lt"/>
              </a:rPr>
              <a:t>Vilka </a:t>
            </a:r>
            <a:r>
              <a:rPr lang="sv-SE" sz="1800" dirty="0">
                <a:solidFill>
                  <a:schemeClr val="bg1"/>
                </a:solidFill>
                <a:latin typeface="+mn-lt"/>
              </a:rPr>
              <a:t>skillnader i engagemang och </a:t>
            </a:r>
            <a:r>
              <a:rPr lang="sv-SE" sz="1800" dirty="0" smtClean="0">
                <a:solidFill>
                  <a:schemeClr val="bg1"/>
                </a:solidFill>
                <a:latin typeface="+mn-lt"/>
              </a:rPr>
              <a:t>ansvar kan du se</a:t>
            </a:r>
            <a:endParaRPr lang="sv-SE" sz="1800" dirty="0">
              <a:solidFill>
                <a:schemeClr val="bg1"/>
              </a:solidFill>
              <a:latin typeface="+mn-lt"/>
            </a:endParaRPr>
          </a:p>
          <a:p>
            <a:pPr marL="285750" indent="-285750" algn="l">
              <a:buFontTx/>
              <a:buChar char="-"/>
            </a:pPr>
            <a:r>
              <a:rPr lang="sv-SE" sz="1400" dirty="0" smtClean="0">
                <a:solidFill>
                  <a:schemeClr val="bg1"/>
                </a:solidFill>
                <a:latin typeface="+mn-lt"/>
              </a:rPr>
              <a:t>M</a:t>
            </a:r>
            <a:r>
              <a:rPr lang="sv-SE" sz="14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ellan </a:t>
            </a:r>
            <a:r>
              <a:rPr lang="sv-SE" sz="1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pojkar och </a:t>
            </a:r>
            <a:r>
              <a:rPr lang="sv-SE" sz="14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flickor?</a:t>
            </a:r>
          </a:p>
          <a:p>
            <a:pPr marL="285750" indent="-285750" algn="l">
              <a:buFontTx/>
              <a:buChar char="-"/>
            </a:pPr>
            <a:r>
              <a:rPr lang="sv-SE" sz="14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Mellan </a:t>
            </a:r>
            <a:r>
              <a:rPr lang="sv-SE" sz="1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de som är låg-, mellan- eller </a:t>
            </a:r>
            <a:r>
              <a:rPr lang="sv-SE" sz="14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högpresterande?</a:t>
            </a:r>
          </a:p>
          <a:p>
            <a:pPr marL="285750" indent="-285750" algn="l">
              <a:buFontTx/>
              <a:buChar char="-"/>
            </a:pPr>
            <a:r>
              <a:rPr lang="sv-SE" sz="14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Mellan </a:t>
            </a:r>
            <a:r>
              <a:rPr lang="sv-SE" sz="1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de som sitter långt fram, vid dörren, längst bak, utanför </a:t>
            </a:r>
            <a:r>
              <a:rPr lang="sv-SE" sz="14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klassrummet?</a:t>
            </a:r>
          </a:p>
          <a:p>
            <a:pPr marL="285750" indent="-285750" algn="l">
              <a:buFontTx/>
              <a:buChar char="-"/>
            </a:pPr>
            <a:r>
              <a:rPr lang="sv-SE" sz="14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Beteendemässigt</a:t>
            </a:r>
            <a:r>
              <a:rPr lang="sv-SE" sz="1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, känslomässigt eller kognitivt?</a:t>
            </a:r>
          </a:p>
          <a:p>
            <a:pPr marL="742950" lvl="1" indent="-285750" algn="l">
              <a:buFontTx/>
              <a:buChar char="-"/>
            </a:pPr>
            <a:endParaRPr lang="sv-SE" sz="14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8198" name="Picture 6" descr="https://sthlmfjutjor.files.wordpress.com/2010/06/elever.jpg"/>
          <p:cNvPicPr>
            <a:picLocks noGrp="1" noChangeAspect="1" noChangeArrowheads="1"/>
          </p:cNvPicPr>
          <p:nvPr>
            <p:ph type="pic" sz="quarter" idx="14"/>
          </p:nvPr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832" t="476" r="25232" b="555"/>
          <a:stretch/>
        </p:blipFill>
        <p:spPr bwMode="auto">
          <a:xfrm>
            <a:off x="0" y="-20538"/>
            <a:ext cx="2555875" cy="525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48467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ubrik 1"/>
          <p:cNvSpPr txBox="1">
            <a:spLocks/>
          </p:cNvSpPr>
          <p:nvPr/>
        </p:nvSpPr>
        <p:spPr bwMode="auto">
          <a:xfrm rot="164384">
            <a:off x="3093095" y="1507529"/>
            <a:ext cx="3695719" cy="734161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9pPr>
          </a:lstStyle>
          <a:p>
            <a:r>
              <a:rPr lang="sv-SE" sz="3600" kern="0" dirty="0" smtClean="0">
                <a:solidFill>
                  <a:schemeClr val="bg1"/>
                </a:solidFill>
              </a:rPr>
              <a:t>Moment D</a:t>
            </a:r>
            <a:endParaRPr lang="sv-SE" sz="3600" kern="0" dirty="0">
              <a:solidFill>
                <a:schemeClr val="bg1"/>
              </a:solidFill>
            </a:endParaRPr>
          </a:p>
        </p:txBody>
      </p:sp>
      <p:sp>
        <p:nvSpPr>
          <p:cNvPr id="15" name="Rubrik 1"/>
          <p:cNvSpPr txBox="1">
            <a:spLocks/>
          </p:cNvSpPr>
          <p:nvPr/>
        </p:nvSpPr>
        <p:spPr bwMode="auto">
          <a:xfrm>
            <a:off x="2915816" y="2139702"/>
            <a:ext cx="5688632" cy="2016224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9pPr>
          </a:lstStyle>
          <a:p>
            <a:pPr algn="l"/>
            <a:r>
              <a:rPr lang="sv-SE" sz="1800" dirty="0" smtClean="0">
                <a:solidFill>
                  <a:schemeClr val="bg1"/>
                </a:solidFill>
                <a:latin typeface="+mn-lt"/>
              </a:rPr>
              <a:t>1. Diskutera</a:t>
            </a:r>
            <a:endParaRPr lang="sv-SE" sz="1800" dirty="0">
              <a:solidFill>
                <a:schemeClr val="bg1"/>
              </a:solidFill>
              <a:latin typeface="+mn-lt"/>
            </a:endParaRPr>
          </a:p>
          <a:p>
            <a:pPr lvl="1" algn="l"/>
            <a:r>
              <a:rPr lang="sv-SE" sz="1400" dirty="0" smtClean="0">
                <a:solidFill>
                  <a:schemeClr val="bg1"/>
                </a:solidFill>
                <a:latin typeface="+mn-lt"/>
              </a:rPr>
              <a:t>- Hur </a:t>
            </a:r>
            <a:r>
              <a:rPr lang="sv-SE" sz="1400" dirty="0">
                <a:solidFill>
                  <a:schemeClr val="bg1"/>
                </a:solidFill>
                <a:latin typeface="+mn-lt"/>
              </a:rPr>
              <a:t>effektivt har det vi gjort varit för att främja elevernas engagemang för och förmåga att ta ansvar för sitt lärande?</a:t>
            </a:r>
          </a:p>
          <a:p>
            <a:pPr algn="l"/>
            <a:endParaRPr lang="sv-SE" sz="1400" dirty="0" smtClean="0">
              <a:solidFill>
                <a:schemeClr val="bg1"/>
              </a:solidFill>
              <a:latin typeface="+mn-lt"/>
            </a:endParaRPr>
          </a:p>
          <a:p>
            <a:pPr algn="l"/>
            <a:r>
              <a:rPr lang="sv-SE" sz="1800" dirty="0" smtClean="0">
                <a:solidFill>
                  <a:schemeClr val="bg1"/>
                </a:solidFill>
                <a:latin typeface="+mn-lt"/>
              </a:rPr>
              <a:t>2. Sammanfatta</a:t>
            </a:r>
            <a:endParaRPr lang="sv-SE" sz="1800" dirty="0">
              <a:solidFill>
                <a:schemeClr val="bg1"/>
              </a:solidFill>
              <a:latin typeface="+mn-lt"/>
            </a:endParaRPr>
          </a:p>
          <a:p>
            <a:pPr lvl="1" algn="l"/>
            <a:r>
              <a:rPr lang="sv-SE" sz="14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- Diskutera de viktigaste erfarenheterna ni gjorde under denna del och gör en kort sammanfattning.</a:t>
            </a:r>
          </a:p>
        </p:txBody>
      </p:sp>
      <p:sp>
        <p:nvSpPr>
          <p:cNvPr id="9" name="Rubrik 1"/>
          <p:cNvSpPr txBox="1">
            <a:spLocks/>
          </p:cNvSpPr>
          <p:nvPr/>
        </p:nvSpPr>
        <p:spPr bwMode="auto">
          <a:xfrm>
            <a:off x="2699792" y="483518"/>
            <a:ext cx="6336704" cy="1008112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9pPr>
          </a:lstStyle>
          <a:p>
            <a:pPr algn="l"/>
            <a:r>
              <a:rPr lang="sv-SE" dirty="0" smtClean="0">
                <a:solidFill>
                  <a:schemeClr val="bg1"/>
                </a:solidFill>
              </a:rPr>
              <a:t>Mindset, en </a:t>
            </a:r>
            <a:r>
              <a:rPr lang="sv-SE" dirty="0">
                <a:solidFill>
                  <a:schemeClr val="bg1"/>
                </a:solidFill>
              </a:rPr>
              <a:t>lektion som engagerar</a:t>
            </a:r>
          </a:p>
        </p:txBody>
      </p:sp>
      <p:sp>
        <p:nvSpPr>
          <p:cNvPr id="17" name="Rubrik 1"/>
          <p:cNvSpPr txBox="1">
            <a:spLocks/>
          </p:cNvSpPr>
          <p:nvPr/>
        </p:nvSpPr>
        <p:spPr bwMode="auto">
          <a:xfrm rot="21437241">
            <a:off x="6031132" y="4139415"/>
            <a:ext cx="2351915" cy="282884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Futura Std Book" pitchFamily="34" charset="0"/>
              </a:defRPr>
            </a:lvl9pPr>
          </a:lstStyle>
          <a:p>
            <a:r>
              <a:rPr lang="sv-SE" sz="1800" kern="0" dirty="0" smtClean="0">
                <a:solidFill>
                  <a:schemeClr val="bg1"/>
                </a:solidFill>
                <a:latin typeface="+mn-lt"/>
              </a:rPr>
              <a:t>45-60 min</a:t>
            </a:r>
            <a:endParaRPr lang="sv-SE" sz="1800" kern="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3" name="Platshållare för bild 2" descr="growth-445283_1280.jpg"/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22" r="3352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0100347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1109557561"/>
              </p:ext>
            </p:extLst>
          </p:nvPr>
        </p:nvGraphicFramePr>
        <p:xfrm>
          <a:off x="-803920" y="195486"/>
          <a:ext cx="6744072" cy="4640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Rektangel 13"/>
          <p:cNvSpPr/>
          <p:nvPr/>
        </p:nvSpPr>
        <p:spPr>
          <a:xfrm>
            <a:off x="5652120" y="1563638"/>
            <a:ext cx="27363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2800" kern="0" dirty="0">
                <a:solidFill>
                  <a:schemeClr val="bg1"/>
                </a:solidFill>
                <a:latin typeface="+mn-lt"/>
              </a:rPr>
              <a:t>Utveckla skolans förmåga </a:t>
            </a:r>
            <a:r>
              <a:rPr lang="sv-SE" sz="2800" kern="0" dirty="0" smtClean="0">
                <a:solidFill>
                  <a:schemeClr val="bg1"/>
                </a:solidFill>
                <a:latin typeface="+mn-lt"/>
              </a:rPr>
              <a:t>att undervisa </a:t>
            </a:r>
            <a:r>
              <a:rPr lang="sv-SE" sz="2800" kern="0" dirty="0">
                <a:solidFill>
                  <a:schemeClr val="bg1"/>
                </a:solidFill>
                <a:latin typeface="+mn-lt"/>
              </a:rPr>
              <a:t>så </a:t>
            </a:r>
            <a:endParaRPr lang="sv-SE" sz="2800" kern="0" dirty="0" smtClean="0">
              <a:solidFill>
                <a:schemeClr val="bg1"/>
              </a:solidFill>
              <a:latin typeface="+mn-lt"/>
            </a:endParaRPr>
          </a:p>
          <a:p>
            <a:r>
              <a:rPr lang="sv-SE" sz="2800" kern="0" dirty="0" smtClean="0">
                <a:solidFill>
                  <a:schemeClr val="bg1"/>
                </a:solidFill>
                <a:latin typeface="+mn-lt"/>
              </a:rPr>
              <a:t>att </a:t>
            </a:r>
            <a:r>
              <a:rPr lang="sv-SE" sz="2800" kern="0" dirty="0">
                <a:solidFill>
                  <a:schemeClr val="bg1"/>
                </a:solidFill>
                <a:latin typeface="+mn-lt"/>
              </a:rPr>
              <a:t>alla elever lyckas</a:t>
            </a:r>
          </a:p>
        </p:txBody>
      </p:sp>
    </p:spTree>
    <p:extLst>
      <p:ext uri="{BB962C8B-B14F-4D97-AF65-F5344CB8AC3E}">
        <p14:creationId xmlns:p14="http://schemas.microsoft.com/office/powerpoint/2010/main" val="25115593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8205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/>
        </p:nvSpPr>
        <p:spPr>
          <a:xfrm>
            <a:off x="5724128" y="-20538"/>
            <a:ext cx="3419872" cy="51640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rgbClr val="FFFFFF"/>
              </a:solidFill>
            </a:endParaRPr>
          </a:p>
        </p:txBody>
      </p:sp>
      <p:sp>
        <p:nvSpPr>
          <p:cNvPr id="3" name="Rubrik 2"/>
          <p:cNvSpPr>
            <a:spLocks noGrp="1"/>
          </p:cNvSpPr>
          <p:nvPr>
            <p:ph type="title" idx="4294967295"/>
          </p:nvPr>
        </p:nvSpPr>
        <p:spPr>
          <a:xfrm>
            <a:off x="107504" y="634380"/>
            <a:ext cx="4032448" cy="857250"/>
          </a:xfrm>
        </p:spPr>
        <p:txBody>
          <a:bodyPr/>
          <a:lstStyle/>
          <a:p>
            <a:r>
              <a:rPr lang="sv-SE" sz="3600" dirty="0" smtClean="0">
                <a:solidFill>
                  <a:srgbClr val="FFFFFF"/>
                </a:solidFill>
                <a:latin typeface="Futura Std Medium" pitchFamily="34" charset="0"/>
              </a:rPr>
              <a:t>Timperleytänk</a:t>
            </a:r>
            <a:endParaRPr lang="sv-SE" sz="3600" dirty="0">
              <a:solidFill>
                <a:srgbClr val="FFFFFF"/>
              </a:solidFill>
            </a:endParaRPr>
          </a:p>
        </p:txBody>
      </p:sp>
      <p:pic>
        <p:nvPicPr>
          <p:cNvPr id="14" name="Bildobjekt 1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910" r="26224"/>
          <a:stretch/>
        </p:blipFill>
        <p:spPr>
          <a:xfrm>
            <a:off x="5613620" y="-12505"/>
            <a:ext cx="3566892" cy="5180291"/>
          </a:xfrm>
          <a:prstGeom prst="rect">
            <a:avLst/>
          </a:prstGeom>
        </p:spPr>
      </p:pic>
      <p:pic>
        <p:nvPicPr>
          <p:cNvPr id="15" name="Bildobjekt 14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831" r="26224" b="81058"/>
          <a:stretch/>
        </p:blipFill>
        <p:spPr>
          <a:xfrm>
            <a:off x="5613619" y="4117"/>
            <a:ext cx="3566893" cy="983457"/>
          </a:xfrm>
          <a:prstGeom prst="rect">
            <a:avLst/>
          </a:prstGeom>
        </p:spPr>
      </p:pic>
      <p:pic>
        <p:nvPicPr>
          <p:cNvPr id="16" name="Bildobjekt 15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26" b="35732" l="24463" r="68430">
                        <a14:foregroundMark x1="29256" y1="25806" x2="40331" y2="20844"/>
                        <a14:foregroundMark x1="32727" y1="22581" x2="29091" y2="23821"/>
                        <a14:foregroundMark x1="42149" y1="22084" x2="68430" y2="27543"/>
                        <a14:foregroundMark x1="67107" y1="24069" x2="39174" y2="31762"/>
                        <a14:foregroundMark x1="50909" y1="22333" x2="41983" y2="20099"/>
                        <a14:foregroundMark x1="36860" y1="27543" x2="24463" y2="35732"/>
                        <a14:foregroundMark x1="25455" y1="25806" x2="30413" y2="29032"/>
                        <a14:foregroundMark x1="66116" y1="32506" x2="64959" y2="33747"/>
                      </a14:backgroundRemoval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858" r="26224"/>
          <a:stretch/>
        </p:blipFill>
        <p:spPr>
          <a:xfrm>
            <a:off x="5613620" y="-16253"/>
            <a:ext cx="3570907" cy="5180291"/>
          </a:xfrm>
          <a:prstGeom prst="rect">
            <a:avLst/>
          </a:prstGeom>
        </p:spPr>
      </p:pic>
      <p:sp>
        <p:nvSpPr>
          <p:cNvPr id="8" name="Rektangel 7"/>
          <p:cNvSpPr/>
          <p:nvPr/>
        </p:nvSpPr>
        <p:spPr>
          <a:xfrm>
            <a:off x="323528" y="1419622"/>
            <a:ext cx="4968552" cy="337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2000" kern="0" dirty="0" smtClean="0">
                <a:solidFill>
                  <a:srgbClr val="FFFFFF"/>
                </a:solidFill>
                <a:latin typeface="Futura Std Light"/>
              </a:rPr>
              <a:t>Resultatuppföljning utifrån professionella bedömningar av elevernas förmågor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2000" kern="0" dirty="0" smtClean="0">
                <a:solidFill>
                  <a:srgbClr val="FFFFFF"/>
                </a:solidFill>
                <a:latin typeface="Futura Std Light"/>
              </a:rPr>
              <a:t>Fokus på allt innebär fokus på inget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2000" kern="0" dirty="0" smtClean="0">
                <a:solidFill>
                  <a:srgbClr val="FFFFFF"/>
                </a:solidFill>
                <a:latin typeface="Futura Std Light"/>
              </a:rPr>
              <a:t>Toppstyrt innehåll kan störa skolors utveckling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2000" kern="0" dirty="0" smtClean="0">
                <a:solidFill>
                  <a:srgbClr val="FFFFFF"/>
                </a:solidFill>
                <a:latin typeface="Futura Std Light"/>
              </a:rPr>
              <a:t>”</a:t>
            </a:r>
            <a:r>
              <a:rPr lang="sv-SE" sz="2000" kern="0" dirty="0" err="1" smtClean="0">
                <a:solidFill>
                  <a:srgbClr val="FFFFFF"/>
                </a:solidFill>
                <a:latin typeface="Futura Std Light"/>
              </a:rPr>
              <a:t>Kill</a:t>
            </a:r>
            <a:r>
              <a:rPr lang="sv-SE" sz="2000" kern="0" dirty="0" smtClean="0">
                <a:solidFill>
                  <a:srgbClr val="FFFFFF"/>
                </a:solidFill>
                <a:latin typeface="Futura Std Light"/>
              </a:rPr>
              <a:t> </a:t>
            </a:r>
            <a:r>
              <a:rPr lang="sv-SE" sz="2000" kern="0" dirty="0" err="1" smtClean="0">
                <a:solidFill>
                  <a:srgbClr val="FFFFFF"/>
                </a:solidFill>
                <a:latin typeface="Futura Std Light"/>
              </a:rPr>
              <a:t>your</a:t>
            </a:r>
            <a:r>
              <a:rPr lang="sv-SE" sz="2000" kern="0" dirty="0" smtClean="0">
                <a:solidFill>
                  <a:srgbClr val="FFFFFF"/>
                </a:solidFill>
                <a:latin typeface="Futura Std Light"/>
              </a:rPr>
              <a:t> darlings” 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2000" kern="0" dirty="0" smtClean="0">
                <a:solidFill>
                  <a:srgbClr val="FFFFFF"/>
                </a:solidFill>
                <a:latin typeface="Futura Std Light"/>
              </a:rPr>
              <a:t>Alla ska lyckas är ett mål och inte en vision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sv-SE" sz="2800" kern="0" dirty="0">
              <a:solidFill>
                <a:srgbClr val="FFFFFF"/>
              </a:solidFill>
              <a:latin typeface="Futura Std Light"/>
            </a:endParaRPr>
          </a:p>
        </p:txBody>
      </p:sp>
    </p:spTree>
    <p:extLst>
      <p:ext uri="{BB962C8B-B14F-4D97-AF65-F5344CB8AC3E}">
        <p14:creationId xmlns:p14="http://schemas.microsoft.com/office/powerpoint/2010/main" val="21200229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latshållare för bild 7"/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98" r="398" b="23040"/>
          <a:stretch/>
        </p:blipFill>
        <p:spPr>
          <a:xfrm>
            <a:off x="-36513" y="0"/>
            <a:ext cx="9180513" cy="5143500"/>
          </a:xfrm>
        </p:spPr>
      </p:pic>
      <p:sp>
        <p:nvSpPr>
          <p:cNvPr id="2" name="Platshållare för bildnummer 1"/>
          <p:cNvSpPr>
            <a:spLocks noGrp="1"/>
          </p:cNvSpPr>
          <p:nvPr>
            <p:ph type="sldNum" sz="quarter" idx="4294967295"/>
          </p:nvPr>
        </p:nvSpPr>
        <p:spPr>
          <a:xfrm>
            <a:off x="7010400" y="55563"/>
            <a:ext cx="2133600" cy="357187"/>
          </a:xfrm>
        </p:spPr>
        <p:txBody>
          <a:bodyPr/>
          <a:lstStyle/>
          <a:p>
            <a:pPr>
              <a:defRPr/>
            </a:pPr>
            <a:fld id="{F86F8341-4A28-41DA-8451-71496E028E74}" type="slidenum">
              <a:rPr lang="sv-SE" smtClean="0"/>
              <a:pPr>
                <a:defRPr/>
              </a:pPr>
              <a:t>23</a:t>
            </a:fld>
            <a:endParaRPr lang="sv-SE"/>
          </a:p>
        </p:txBody>
      </p:sp>
      <p:sp>
        <p:nvSpPr>
          <p:cNvPr id="9" name="textruta 8"/>
          <p:cNvSpPr txBox="1"/>
          <p:nvPr/>
        </p:nvSpPr>
        <p:spPr>
          <a:xfrm>
            <a:off x="5364088" y="16490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800" dirty="0" smtClean="0">
                <a:solidFill>
                  <a:srgbClr val="68083F"/>
                </a:solidFill>
              </a:rPr>
              <a:t>www.svedala.se/kvutis</a:t>
            </a:r>
            <a:endParaRPr lang="sv-SE" sz="2800" dirty="0">
              <a:solidFill>
                <a:srgbClr val="6808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888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31"/>
    </mc:Choice>
    <mc:Fallback xmlns="">
      <p:transition spd="slow" advTm="3431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Sandby">
  <a:themeElements>
    <a:clrScheme name="Svedala Tegel">
      <a:dk1>
        <a:srgbClr val="000000"/>
      </a:dk1>
      <a:lt1>
        <a:srgbClr val="FFFFFF"/>
      </a:lt1>
      <a:dk2>
        <a:srgbClr val="000000"/>
      </a:dk2>
      <a:lt2>
        <a:srgbClr val="B7775D"/>
      </a:lt2>
      <a:accent1>
        <a:srgbClr val="820024"/>
      </a:accent1>
      <a:accent2>
        <a:srgbClr val="B7775D"/>
      </a:accent2>
      <a:accent3>
        <a:srgbClr val="566423"/>
      </a:accent3>
      <a:accent4>
        <a:srgbClr val="7D0049"/>
      </a:accent4>
      <a:accent5>
        <a:srgbClr val="1D1160"/>
      </a:accent5>
      <a:accent6>
        <a:srgbClr val="9EA374"/>
      </a:accent6>
      <a:hlink>
        <a:srgbClr val="820024"/>
      </a:hlink>
      <a:folHlink>
        <a:srgbClr val="B7775D"/>
      </a:folHlink>
    </a:clrScheme>
    <a:fontScheme name="Svedala Futura">
      <a:majorFont>
        <a:latin typeface="Futura Std Book"/>
        <a:ea typeface=""/>
        <a:cs typeface=""/>
      </a:majorFont>
      <a:minorFont>
        <a:latin typeface="Futura Std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vedala Blå Futu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vedala Blå Futu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vedala Blå Futu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vedala Blå Futu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vedala Blå Futu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vedala Blå Futu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vedala Blå Futu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vedala Blå Futu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vedala Blå Futu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vedala Blå Futu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vedala Blå Futu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vedala Blå Futu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vedala Blå Futura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5A0A9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C8CDD1"/>
        </a:accent5>
        <a:accent6>
          <a:srgbClr val="2D2D8A"/>
        </a:accent6>
        <a:hlink>
          <a:srgbClr val="1D1160"/>
        </a:hlink>
        <a:folHlink>
          <a:srgbClr val="9EA37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Sandby">
  <a:themeElements>
    <a:clrScheme name="Svedala Tegel">
      <a:dk1>
        <a:srgbClr val="000000"/>
      </a:dk1>
      <a:lt1>
        <a:srgbClr val="FFFFFF"/>
      </a:lt1>
      <a:dk2>
        <a:srgbClr val="000000"/>
      </a:dk2>
      <a:lt2>
        <a:srgbClr val="B7775D"/>
      </a:lt2>
      <a:accent1>
        <a:srgbClr val="820024"/>
      </a:accent1>
      <a:accent2>
        <a:srgbClr val="B7775D"/>
      </a:accent2>
      <a:accent3>
        <a:srgbClr val="566423"/>
      </a:accent3>
      <a:accent4>
        <a:srgbClr val="7D0049"/>
      </a:accent4>
      <a:accent5>
        <a:srgbClr val="1D1160"/>
      </a:accent5>
      <a:accent6>
        <a:srgbClr val="9EA374"/>
      </a:accent6>
      <a:hlink>
        <a:srgbClr val="820024"/>
      </a:hlink>
      <a:folHlink>
        <a:srgbClr val="B7775D"/>
      </a:folHlink>
    </a:clrScheme>
    <a:fontScheme name="Svedala Futura">
      <a:majorFont>
        <a:latin typeface="Futura Std Book"/>
        <a:ea typeface=""/>
        <a:cs typeface=""/>
      </a:majorFont>
      <a:minorFont>
        <a:latin typeface="Futura Std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vedala Blå Futu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vedala Blå Futu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vedala Blå Futu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vedala Blå Futu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vedala Blå Futu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vedala Blå Futu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vedala Blå Futu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vedala Blå Futu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vedala Blå Futu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vedala Blå Futu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vedala Blå Futu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vedala Blå Futu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vedala Blå Futura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5A0A9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C8CDD1"/>
        </a:accent5>
        <a:accent6>
          <a:srgbClr val="2D2D8A"/>
        </a:accent6>
        <a:hlink>
          <a:srgbClr val="1D1160"/>
        </a:hlink>
        <a:folHlink>
          <a:srgbClr val="9EA37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Sandby</Template>
  <TotalTime>7917</TotalTime>
  <Words>967</Words>
  <Application>Microsoft Macintosh PowerPoint</Application>
  <PresentationFormat>Bildspel på skärmen (16:9)</PresentationFormat>
  <Paragraphs>259</Paragraphs>
  <Slides>23</Slides>
  <Notes>22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Bildrubriker</vt:lpstr>
      </vt:variant>
      <vt:variant>
        <vt:i4>23</vt:i4>
      </vt:variant>
    </vt:vector>
  </HeadingPairs>
  <TitlesOfParts>
    <vt:vector size="25" baseType="lpstr">
      <vt:lpstr>Sandby</vt:lpstr>
      <vt:lpstr>1_Sandby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Timperleytänk</vt:lpstr>
      <vt:lpstr>PowerPoint-presentation</vt:lpstr>
    </vt:vector>
  </TitlesOfParts>
  <Company>Svedala kommun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Michael Rystad</dc:creator>
  <cp:lastModifiedBy>Michael Rystad</cp:lastModifiedBy>
  <cp:revision>463</cp:revision>
  <cp:lastPrinted>2015-10-12T13:46:02Z</cp:lastPrinted>
  <dcterms:created xsi:type="dcterms:W3CDTF">2014-03-11T07:26:35Z</dcterms:created>
  <dcterms:modified xsi:type="dcterms:W3CDTF">2016-01-07T21:12:34Z</dcterms:modified>
</cp:coreProperties>
</file>